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1" r:id="rId4"/>
  </p:sldMasterIdLst>
  <p:notesMasterIdLst>
    <p:notesMasterId r:id="rId12"/>
  </p:notesMasterIdLst>
  <p:handoutMasterIdLst>
    <p:handoutMasterId r:id="rId13"/>
  </p:handoutMasterIdLst>
  <p:sldIdLst>
    <p:sldId id="2147328712" r:id="rId5"/>
    <p:sldId id="2147328709" r:id="rId6"/>
    <p:sldId id="30549" r:id="rId7"/>
    <p:sldId id="2147328708" r:id="rId8"/>
    <p:sldId id="2147328704" r:id="rId9"/>
    <p:sldId id="2147328710" r:id="rId10"/>
    <p:sldId id="2147328711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825663-517C-7CAA-CA6A-FF02DB3EC985}" name="Krista Bruine de Bruin" initials="KB" userId="b7bdf7dc24e8617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BF0"/>
    <a:srgbClr val="E8ECF0"/>
    <a:srgbClr val="0CA789"/>
    <a:srgbClr val="009242"/>
    <a:srgbClr val="FF5500"/>
    <a:srgbClr val="E61914"/>
    <a:srgbClr val="93C0ED"/>
    <a:srgbClr val="F3F8FD"/>
    <a:srgbClr val="0C325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05874C-ED0C-48B1-A6A2-A9760FBB69AA}" v="12" dt="2025-06-05T10:05:34.6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Stijl, gemiddeld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uk Piening" userId="9b39b6d3-e15d-4172-99f8-f10838a5ddb6" providerId="ADAL" clId="{8105874C-ED0C-48B1-A6A2-A9760FBB69AA}"/>
    <pc:docChg chg="undo custSel addSld delSld modSld">
      <pc:chgData name="Anouk Piening" userId="9b39b6d3-e15d-4172-99f8-f10838a5ddb6" providerId="ADAL" clId="{8105874C-ED0C-48B1-A6A2-A9760FBB69AA}" dt="2025-06-05T10:07:32.969" v="329" actId="14100"/>
      <pc:docMkLst>
        <pc:docMk/>
      </pc:docMkLst>
      <pc:sldChg chg="addSp delSp modSp mod">
        <pc:chgData name="Anouk Piening" userId="9b39b6d3-e15d-4172-99f8-f10838a5ddb6" providerId="ADAL" clId="{8105874C-ED0C-48B1-A6A2-A9760FBB69AA}" dt="2025-06-05T09:57:06.128" v="144" actId="1036"/>
        <pc:sldMkLst>
          <pc:docMk/>
          <pc:sldMk cId="1579367856" sldId="30549"/>
        </pc:sldMkLst>
        <pc:spChg chg="mod">
          <ac:chgData name="Anouk Piening" userId="9b39b6d3-e15d-4172-99f8-f10838a5ddb6" providerId="ADAL" clId="{8105874C-ED0C-48B1-A6A2-A9760FBB69AA}" dt="2025-06-04T11:56:08.468" v="16" actId="20577"/>
          <ac:spMkLst>
            <pc:docMk/>
            <pc:sldMk cId="1579367856" sldId="30549"/>
            <ac:spMk id="9" creationId="{BE8023B0-1393-83B3-5F0A-8E4D281C9E68}"/>
          </ac:spMkLst>
        </pc:spChg>
        <pc:spChg chg="mod topLvl">
          <ac:chgData name="Anouk Piening" userId="9b39b6d3-e15d-4172-99f8-f10838a5ddb6" providerId="ADAL" clId="{8105874C-ED0C-48B1-A6A2-A9760FBB69AA}" dt="2025-06-05T09:56:48.621" v="139" actId="164"/>
          <ac:spMkLst>
            <pc:docMk/>
            <pc:sldMk cId="1579367856" sldId="30549"/>
            <ac:spMk id="14" creationId="{A596ECDC-0D92-C0ED-0D70-F1121DFD88EE}"/>
          </ac:spMkLst>
        </pc:spChg>
        <pc:grpChg chg="del">
          <ac:chgData name="Anouk Piening" userId="9b39b6d3-e15d-4172-99f8-f10838a5ddb6" providerId="ADAL" clId="{8105874C-ED0C-48B1-A6A2-A9760FBB69AA}" dt="2025-06-05T09:56:25.496" v="133" actId="478"/>
          <ac:grpSpMkLst>
            <pc:docMk/>
            <pc:sldMk cId="1579367856" sldId="30549"/>
            <ac:grpSpMk id="4" creationId="{F239F5FD-F83F-8DA9-96BA-F9E0C304F65B}"/>
          </ac:grpSpMkLst>
        </pc:grpChg>
        <pc:grpChg chg="add mod">
          <ac:chgData name="Anouk Piening" userId="9b39b6d3-e15d-4172-99f8-f10838a5ddb6" providerId="ADAL" clId="{8105874C-ED0C-48B1-A6A2-A9760FBB69AA}" dt="2025-06-05T09:56:51.811" v="140" actId="14861"/>
          <ac:grpSpMkLst>
            <pc:docMk/>
            <pc:sldMk cId="1579367856" sldId="30549"/>
            <ac:grpSpMk id="10" creationId="{88765487-D72D-90DF-58B5-51BB43218127}"/>
          </ac:grpSpMkLst>
        </pc:grpChg>
        <pc:picChg chg="del topLvl">
          <ac:chgData name="Anouk Piening" userId="9b39b6d3-e15d-4172-99f8-f10838a5ddb6" providerId="ADAL" clId="{8105874C-ED0C-48B1-A6A2-A9760FBB69AA}" dt="2025-06-05T09:56:25.496" v="133" actId="478"/>
          <ac:picMkLst>
            <pc:docMk/>
            <pc:sldMk cId="1579367856" sldId="30549"/>
            <ac:picMk id="3" creationId="{63F8AEE1-F0FC-FE91-C1F5-527707168941}"/>
          </ac:picMkLst>
        </pc:picChg>
        <pc:picChg chg="add mod">
          <ac:chgData name="Anouk Piening" userId="9b39b6d3-e15d-4172-99f8-f10838a5ddb6" providerId="ADAL" clId="{8105874C-ED0C-48B1-A6A2-A9760FBB69AA}" dt="2025-06-05T09:57:06.128" v="144" actId="1036"/>
          <ac:picMkLst>
            <pc:docMk/>
            <pc:sldMk cId="1579367856" sldId="30549"/>
            <ac:picMk id="5" creationId="{6D1DBD5C-1B04-8346-E2A9-ED6234684BC0}"/>
          </ac:picMkLst>
        </pc:picChg>
      </pc:sldChg>
      <pc:sldChg chg="addSp modSp del mod">
        <pc:chgData name="Anouk Piening" userId="9b39b6d3-e15d-4172-99f8-f10838a5ddb6" providerId="ADAL" clId="{8105874C-ED0C-48B1-A6A2-A9760FBB69AA}" dt="2025-06-05T09:54:27.670" v="113" actId="47"/>
        <pc:sldMkLst>
          <pc:docMk/>
          <pc:sldMk cId="2444162427" sldId="2147328699"/>
        </pc:sldMkLst>
        <pc:spChg chg="add mod">
          <ac:chgData name="Anouk Piening" userId="9b39b6d3-e15d-4172-99f8-f10838a5ddb6" providerId="ADAL" clId="{8105874C-ED0C-48B1-A6A2-A9760FBB69AA}" dt="2025-06-05T09:52:08.177" v="99" actId="20577"/>
          <ac:spMkLst>
            <pc:docMk/>
            <pc:sldMk cId="2444162427" sldId="2147328699"/>
            <ac:spMk id="13" creationId="{6F12B302-8CB5-54E2-C728-BF2579B55591}"/>
          </ac:spMkLst>
        </pc:spChg>
        <pc:spChg chg="add mod">
          <ac:chgData name="Anouk Piening" userId="9b39b6d3-e15d-4172-99f8-f10838a5ddb6" providerId="ADAL" clId="{8105874C-ED0C-48B1-A6A2-A9760FBB69AA}" dt="2025-06-05T09:52:37.814" v="105" actId="1076"/>
          <ac:spMkLst>
            <pc:docMk/>
            <pc:sldMk cId="2444162427" sldId="2147328699"/>
            <ac:spMk id="14" creationId="{332417B1-3948-83AE-F287-49CA0046E39D}"/>
          </ac:spMkLst>
        </pc:spChg>
        <pc:spChg chg="mod">
          <ac:chgData name="Anouk Piening" userId="9b39b6d3-e15d-4172-99f8-f10838a5ddb6" providerId="ADAL" clId="{8105874C-ED0C-48B1-A6A2-A9760FBB69AA}" dt="2025-06-05T09:50:00.703" v="20" actId="20577"/>
          <ac:spMkLst>
            <pc:docMk/>
            <pc:sldMk cId="2444162427" sldId="2147328699"/>
            <ac:spMk id="2176" creationId="{30801BB2-3F92-5654-1476-2FFAC610CE99}"/>
          </ac:spMkLst>
        </pc:spChg>
        <pc:spChg chg="mod">
          <ac:chgData name="Anouk Piening" userId="9b39b6d3-e15d-4172-99f8-f10838a5ddb6" providerId="ADAL" clId="{8105874C-ED0C-48B1-A6A2-A9760FBB69AA}" dt="2025-06-05T09:52:30.395" v="104" actId="1076"/>
          <ac:spMkLst>
            <pc:docMk/>
            <pc:sldMk cId="2444162427" sldId="2147328699"/>
            <ac:spMk id="2179" creationId="{A5584351-6235-8454-4D91-89BA0915EED4}"/>
          </ac:spMkLst>
        </pc:spChg>
        <pc:spChg chg="mod">
          <ac:chgData name="Anouk Piening" userId="9b39b6d3-e15d-4172-99f8-f10838a5ddb6" providerId="ADAL" clId="{8105874C-ED0C-48B1-A6A2-A9760FBB69AA}" dt="2025-06-05T09:49:56.971" v="17" actId="20577"/>
          <ac:spMkLst>
            <pc:docMk/>
            <pc:sldMk cId="2444162427" sldId="2147328699"/>
            <ac:spMk id="2203" creationId="{B8156D29-A2D2-EA55-4462-79B20838D5FF}"/>
          </ac:spMkLst>
        </pc:spChg>
        <pc:spChg chg="mod">
          <ac:chgData name="Anouk Piening" userId="9b39b6d3-e15d-4172-99f8-f10838a5ddb6" providerId="ADAL" clId="{8105874C-ED0C-48B1-A6A2-A9760FBB69AA}" dt="2025-06-05T09:50:53.019" v="52" actId="20577"/>
          <ac:spMkLst>
            <pc:docMk/>
            <pc:sldMk cId="2444162427" sldId="2147328699"/>
            <ac:spMk id="2228" creationId="{26706CC6-DCF2-F1D1-80B6-633DBFA76F54}"/>
          </ac:spMkLst>
        </pc:spChg>
        <pc:grpChg chg="mod">
          <ac:chgData name="Anouk Piening" userId="9b39b6d3-e15d-4172-99f8-f10838a5ddb6" providerId="ADAL" clId="{8105874C-ED0C-48B1-A6A2-A9760FBB69AA}" dt="2025-06-05T09:52:27.178" v="103" actId="1076"/>
          <ac:grpSpMkLst>
            <pc:docMk/>
            <pc:sldMk cId="2444162427" sldId="2147328699"/>
            <ac:grpSpMk id="20" creationId="{57C58C1F-4DCA-1DD6-E4D5-BBD650E2D986}"/>
          </ac:grpSpMkLst>
        </pc:grpChg>
        <pc:grpChg chg="mod">
          <ac:chgData name="Anouk Piening" userId="9b39b6d3-e15d-4172-99f8-f10838a5ddb6" providerId="ADAL" clId="{8105874C-ED0C-48B1-A6A2-A9760FBB69AA}" dt="2025-06-05T09:52:27.178" v="103" actId="1076"/>
          <ac:grpSpMkLst>
            <pc:docMk/>
            <pc:sldMk cId="2444162427" sldId="2147328699"/>
            <ac:grpSpMk id="24" creationId="{C31BB725-04A7-7D42-855E-A3BB43295D7D}"/>
          </ac:grpSpMkLst>
        </pc:grpChg>
      </pc:sldChg>
      <pc:sldChg chg="del">
        <pc:chgData name="Anouk Piening" userId="9b39b6d3-e15d-4172-99f8-f10838a5ddb6" providerId="ADAL" clId="{8105874C-ED0C-48B1-A6A2-A9760FBB69AA}" dt="2025-06-05T09:56:14.581" v="130" actId="47"/>
        <pc:sldMkLst>
          <pc:docMk/>
          <pc:sldMk cId="3506057577" sldId="2147328706"/>
        </pc:sldMkLst>
      </pc:sldChg>
      <pc:sldChg chg="addSp modSp add mod">
        <pc:chgData name="Anouk Piening" userId="9b39b6d3-e15d-4172-99f8-f10838a5ddb6" providerId="ADAL" clId="{8105874C-ED0C-48B1-A6A2-A9760FBB69AA}" dt="2025-06-05T10:07:32.969" v="329" actId="14100"/>
        <pc:sldMkLst>
          <pc:docMk/>
          <pc:sldMk cId="2636200066" sldId="2147328708"/>
        </pc:sldMkLst>
        <pc:spChg chg="mod">
          <ac:chgData name="Anouk Piening" userId="9b39b6d3-e15d-4172-99f8-f10838a5ddb6" providerId="ADAL" clId="{8105874C-ED0C-48B1-A6A2-A9760FBB69AA}" dt="2025-06-05T09:54:14.942" v="111" actId="1036"/>
          <ac:spMkLst>
            <pc:docMk/>
            <pc:sldMk cId="2636200066" sldId="2147328708"/>
            <ac:spMk id="3" creationId="{8378884B-CFAA-49DA-E5C9-B0792373F5AE}"/>
          </ac:spMkLst>
        </pc:spChg>
        <pc:spChg chg="mod">
          <ac:chgData name="Anouk Piening" userId="9b39b6d3-e15d-4172-99f8-f10838a5ddb6" providerId="ADAL" clId="{8105874C-ED0C-48B1-A6A2-A9760FBB69AA}" dt="2025-06-05T09:54:14.942" v="111" actId="1036"/>
          <ac:spMkLst>
            <pc:docMk/>
            <pc:sldMk cId="2636200066" sldId="2147328708"/>
            <ac:spMk id="10" creationId="{72A1B02B-09F9-E667-F7C3-099C014D19A5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23" creationId="{1726CD79-2487-79E0-899D-5E1EFF100C47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25" creationId="{6763EF45-2B01-DF64-D729-67AA4816D491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27" creationId="{F5AD716B-D911-240C-C284-53875FD8A596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28" creationId="{4125A792-B86E-D4B7-8267-56C5FAF87BEA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36" creationId="{1E8CBD73-3CCA-7071-F24C-AC34DFA22729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39" creationId="{31C5BE67-91C5-7F7F-2614-F21F0BC0A71F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40" creationId="{C40EA304-64D7-5A10-B04D-00D3270B18EF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43" creationId="{A6F17F7A-AD81-2553-F68B-2652DEFF2FC0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44" creationId="{68910B04-55E5-9055-1828-755E8DFEE998}"/>
          </ac:spMkLst>
        </pc:spChg>
        <pc:spChg chg="add mod">
          <ac:chgData name="Anouk Piening" userId="9b39b6d3-e15d-4172-99f8-f10838a5ddb6" providerId="ADAL" clId="{8105874C-ED0C-48B1-A6A2-A9760FBB69AA}" dt="2025-06-05T09:53:31.139" v="107"/>
          <ac:spMkLst>
            <pc:docMk/>
            <pc:sldMk cId="2636200066" sldId="2147328708"/>
            <ac:spMk id="45" creationId="{CF91C0F3-0336-E7AA-4FBB-85BD6F29137F}"/>
          </ac:spMkLst>
        </pc:spChg>
        <pc:spChg chg="mod">
          <ac:chgData name="Anouk Piening" userId="9b39b6d3-e15d-4172-99f8-f10838a5ddb6" providerId="ADAL" clId="{8105874C-ED0C-48B1-A6A2-A9760FBB69AA}" dt="2025-06-05T10:07:32.969" v="329" actId="14100"/>
          <ac:spMkLst>
            <pc:docMk/>
            <pc:sldMk cId="2636200066" sldId="2147328708"/>
            <ac:spMk id="46" creationId="{17DFC6C9-692C-2018-F879-158C2100D644}"/>
          </ac:spMkLst>
        </pc:spChg>
        <pc:spChg chg="add mod">
          <ac:chgData name="Anouk Piening" userId="9b39b6d3-e15d-4172-99f8-f10838a5ddb6" providerId="ADAL" clId="{8105874C-ED0C-48B1-A6A2-A9760FBB69AA}" dt="2025-06-05T09:54:45.112" v="114"/>
          <ac:spMkLst>
            <pc:docMk/>
            <pc:sldMk cId="2636200066" sldId="2147328708"/>
            <ac:spMk id="47" creationId="{2B64B8DB-3F5F-8A6B-EF8D-7794DB6952C2}"/>
          </ac:spMkLst>
        </pc:spChg>
        <pc:spChg chg="add mod">
          <ac:chgData name="Anouk Piening" userId="9b39b6d3-e15d-4172-99f8-f10838a5ddb6" providerId="ADAL" clId="{8105874C-ED0C-48B1-A6A2-A9760FBB69AA}" dt="2025-06-05T09:54:45.112" v="114"/>
          <ac:spMkLst>
            <pc:docMk/>
            <pc:sldMk cId="2636200066" sldId="2147328708"/>
            <ac:spMk id="48" creationId="{7549233B-CB51-BEBA-A2C7-808766C2FD3C}"/>
          </ac:spMkLst>
        </pc:spChg>
        <pc:spChg chg="add mod">
          <ac:chgData name="Anouk Piening" userId="9b39b6d3-e15d-4172-99f8-f10838a5ddb6" providerId="ADAL" clId="{8105874C-ED0C-48B1-A6A2-A9760FBB69AA}" dt="2025-06-05T09:54:45.112" v="114"/>
          <ac:spMkLst>
            <pc:docMk/>
            <pc:sldMk cId="2636200066" sldId="2147328708"/>
            <ac:spMk id="49" creationId="{8F59B9C9-2F1B-B4E3-FB08-53760A04E627}"/>
          </ac:spMkLst>
        </pc:spChg>
        <pc:spChg chg="mod">
          <ac:chgData name="Anouk Piening" userId="9b39b6d3-e15d-4172-99f8-f10838a5ddb6" providerId="ADAL" clId="{8105874C-ED0C-48B1-A6A2-A9760FBB69AA}" dt="2025-06-05T09:56:07.675" v="129" actId="14100"/>
          <ac:spMkLst>
            <pc:docMk/>
            <pc:sldMk cId="2636200066" sldId="2147328708"/>
            <ac:spMk id="50" creationId="{08BED80F-05BA-BDD5-E7F4-F1D1DEF0F773}"/>
          </ac:spMkLst>
        </pc:spChg>
        <pc:spChg chg="add mod">
          <ac:chgData name="Anouk Piening" userId="9b39b6d3-e15d-4172-99f8-f10838a5ddb6" providerId="ADAL" clId="{8105874C-ED0C-48B1-A6A2-A9760FBB69AA}" dt="2025-06-05T09:54:45.112" v="114"/>
          <ac:spMkLst>
            <pc:docMk/>
            <pc:sldMk cId="2636200066" sldId="2147328708"/>
            <ac:spMk id="51" creationId="{CDB73895-A47D-80E1-6309-68EFBB46852A}"/>
          </ac:spMkLst>
        </pc:spChg>
        <pc:spChg chg="add mod">
          <ac:chgData name="Anouk Piening" userId="9b39b6d3-e15d-4172-99f8-f10838a5ddb6" providerId="ADAL" clId="{8105874C-ED0C-48B1-A6A2-A9760FBB69AA}" dt="2025-06-05T09:55:13.234" v="118" actId="1076"/>
          <ac:spMkLst>
            <pc:docMk/>
            <pc:sldMk cId="2636200066" sldId="2147328708"/>
            <ac:spMk id="52" creationId="{CDAAE29B-08C6-4E0E-52F9-1386B4B48BE1}"/>
          </ac:spMkLst>
        </pc:spChg>
        <pc:spChg chg="add mod">
          <ac:chgData name="Anouk Piening" userId="9b39b6d3-e15d-4172-99f8-f10838a5ddb6" providerId="ADAL" clId="{8105874C-ED0C-48B1-A6A2-A9760FBB69AA}" dt="2025-06-05T09:54:45.112" v="114"/>
          <ac:spMkLst>
            <pc:docMk/>
            <pc:sldMk cId="2636200066" sldId="2147328708"/>
            <ac:spMk id="54" creationId="{642BB91C-4924-CDE3-FF9F-AAB360D92402}"/>
          </ac:spMkLst>
        </pc:spChg>
        <pc:spChg chg="mod">
          <ac:chgData name="Anouk Piening" userId="9b39b6d3-e15d-4172-99f8-f10838a5ddb6" providerId="ADAL" clId="{8105874C-ED0C-48B1-A6A2-A9760FBB69AA}" dt="2025-06-05T09:55:53.781" v="126" actId="1076"/>
          <ac:spMkLst>
            <pc:docMk/>
            <pc:sldMk cId="2636200066" sldId="2147328708"/>
            <ac:spMk id="55" creationId="{AB237FF9-4A88-5CF4-9C9D-7DC166D13080}"/>
          </ac:spMkLst>
        </pc:spChg>
        <pc:spChg chg="mod">
          <ac:chgData name="Anouk Piening" userId="9b39b6d3-e15d-4172-99f8-f10838a5ddb6" providerId="ADAL" clId="{8105874C-ED0C-48B1-A6A2-A9760FBB69AA}" dt="2025-06-05T09:55:50.182" v="125" actId="1076"/>
          <ac:spMkLst>
            <pc:docMk/>
            <pc:sldMk cId="2636200066" sldId="2147328708"/>
            <ac:spMk id="56" creationId="{91335A3F-02F2-456C-BD0A-5058E173B1D9}"/>
          </ac:spMkLst>
        </pc:spChg>
        <pc:spChg chg="add mod">
          <ac:chgData name="Anouk Piening" userId="9b39b6d3-e15d-4172-99f8-f10838a5ddb6" providerId="ADAL" clId="{8105874C-ED0C-48B1-A6A2-A9760FBB69AA}" dt="2025-06-05T09:54:45.112" v="114"/>
          <ac:spMkLst>
            <pc:docMk/>
            <pc:sldMk cId="2636200066" sldId="2147328708"/>
            <ac:spMk id="57" creationId="{8C04FED3-88B0-FC10-9789-9EDE270E7A84}"/>
          </ac:spMkLst>
        </pc:spChg>
        <pc:spChg chg="add mod">
          <ac:chgData name="Anouk Piening" userId="9b39b6d3-e15d-4172-99f8-f10838a5ddb6" providerId="ADAL" clId="{8105874C-ED0C-48B1-A6A2-A9760FBB69AA}" dt="2025-06-05T09:54:45.112" v="114"/>
          <ac:spMkLst>
            <pc:docMk/>
            <pc:sldMk cId="2636200066" sldId="2147328708"/>
            <ac:spMk id="58" creationId="{DA7D04F2-7B9A-6DC4-DA34-0FBB5CC755F1}"/>
          </ac:spMkLst>
        </pc:spChg>
        <pc:spChg chg="add mod">
          <ac:chgData name="Anouk Piening" userId="9b39b6d3-e15d-4172-99f8-f10838a5ddb6" providerId="ADAL" clId="{8105874C-ED0C-48B1-A6A2-A9760FBB69AA}" dt="2025-06-05T09:54:45.112" v="114"/>
          <ac:spMkLst>
            <pc:docMk/>
            <pc:sldMk cId="2636200066" sldId="2147328708"/>
            <ac:spMk id="59" creationId="{E1BB3F43-653F-5B66-65A0-AF8F2BD9CA92}"/>
          </ac:spMkLst>
        </pc:spChg>
        <pc:spChg chg="add mod">
          <ac:chgData name="Anouk Piening" userId="9b39b6d3-e15d-4172-99f8-f10838a5ddb6" providerId="ADAL" clId="{8105874C-ED0C-48B1-A6A2-A9760FBB69AA}" dt="2025-06-05T09:56:03.017" v="127" actId="1076"/>
          <ac:spMkLst>
            <pc:docMk/>
            <pc:sldMk cId="2636200066" sldId="2147328708"/>
            <ac:spMk id="60" creationId="{1D163E19-FAF1-ACE3-3867-0B7CB8CA4978}"/>
          </ac:spMkLst>
        </pc:spChg>
        <pc:spChg chg="add mod">
          <ac:chgData name="Anouk Piening" userId="9b39b6d3-e15d-4172-99f8-f10838a5ddb6" providerId="ADAL" clId="{8105874C-ED0C-48B1-A6A2-A9760FBB69AA}" dt="2025-06-05T09:54:59.022" v="115"/>
          <ac:spMkLst>
            <pc:docMk/>
            <pc:sldMk cId="2636200066" sldId="2147328708"/>
            <ac:spMk id="61" creationId="{48F80940-02A8-3E37-77D3-86D5A1F0220A}"/>
          </ac:spMkLst>
        </pc:spChg>
        <pc:spChg chg="add mod">
          <ac:chgData name="Anouk Piening" userId="9b39b6d3-e15d-4172-99f8-f10838a5ddb6" providerId="ADAL" clId="{8105874C-ED0C-48B1-A6A2-A9760FBB69AA}" dt="2025-06-05T10:06:07.721" v="239" actId="1076"/>
          <ac:spMkLst>
            <pc:docMk/>
            <pc:sldMk cId="2636200066" sldId="2147328708"/>
            <ac:spMk id="62" creationId="{DD259FC9-B312-6A74-1D3F-EEE60198763C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118" creationId="{59FB0157-DC41-D3D4-C41F-E43F0F2EF237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154" creationId="{78F4C7AB-4E37-8453-B3B9-A4C0855854C4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174" creationId="{D032A754-9E6C-20A0-A091-987ABA92AF90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198" creationId="{787B7B2A-2B67-C55E-5B3F-268575DAFB67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204" creationId="{8DBD67B3-F7AD-8978-4628-A1EFEB716B90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210" creationId="{EE3F7AEC-AEA5-EF74-78E1-A88354485A3C}"/>
          </ac:spMkLst>
        </pc:spChg>
        <pc:spChg chg="mod">
          <ac:chgData name="Anouk Piening" userId="9b39b6d3-e15d-4172-99f8-f10838a5ddb6" providerId="ADAL" clId="{8105874C-ED0C-48B1-A6A2-A9760FBB69AA}" dt="2025-06-05T09:55:31.065" v="122" actId="1076"/>
          <ac:spMkLst>
            <pc:docMk/>
            <pc:sldMk cId="2636200066" sldId="2147328708"/>
            <ac:spMk id="2215" creationId="{3A6D8A36-7A3F-779D-937C-905DF157007A}"/>
          </ac:spMkLst>
        </pc:spChg>
        <pc:spChg chg="mod">
          <ac:chgData name="Anouk Piening" userId="9b39b6d3-e15d-4172-99f8-f10838a5ddb6" providerId="ADAL" clId="{8105874C-ED0C-48B1-A6A2-A9760FBB69AA}" dt="2025-06-05T09:55:23.211" v="121" actId="1076"/>
          <ac:spMkLst>
            <pc:docMk/>
            <pc:sldMk cId="2636200066" sldId="2147328708"/>
            <ac:spMk id="2217" creationId="{772558F8-7F89-073A-5B52-455E282B5B2A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233" creationId="{7CB4EA57-10AD-F2CB-B8F7-B1BA2B625CD7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255" creationId="{D152B82D-C475-D3CE-80E3-FF0C8DDA9AE4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264" creationId="{0429D89A-3190-802C-59F5-980916C69CB3}"/>
          </ac:spMkLst>
        </pc:spChg>
        <pc:spChg chg="mod">
          <ac:chgData name="Anouk Piening" userId="9b39b6d3-e15d-4172-99f8-f10838a5ddb6" providerId="ADAL" clId="{8105874C-ED0C-48B1-A6A2-A9760FBB69AA}" dt="2025-06-05T09:53:57.070" v="109" actId="1035"/>
          <ac:spMkLst>
            <pc:docMk/>
            <pc:sldMk cId="2636200066" sldId="2147328708"/>
            <ac:spMk id="2294" creationId="{D6B99B88-953D-884C-7823-6C4F22593F02}"/>
          </ac:spMkLst>
        </pc:spChg>
        <pc:grpChg chg="mod">
          <ac:chgData name="Anouk Piening" userId="9b39b6d3-e15d-4172-99f8-f10838a5ddb6" providerId="ADAL" clId="{8105874C-ED0C-48B1-A6A2-A9760FBB69AA}" dt="2025-06-05T09:54:14.942" v="111" actId="1036"/>
          <ac:grpSpMkLst>
            <pc:docMk/>
            <pc:sldMk cId="2636200066" sldId="2147328708"/>
            <ac:grpSpMk id="4" creationId="{7E4E9D2C-586A-EF2B-CE15-DFA8E02DBEC1}"/>
          </ac:grpSpMkLst>
        </pc:grpChg>
      </pc:sldChg>
      <pc:sldChg chg="addSp delSp modSp add mod">
        <pc:chgData name="Anouk Piening" userId="9b39b6d3-e15d-4172-99f8-f10838a5ddb6" providerId="ADAL" clId="{8105874C-ED0C-48B1-A6A2-A9760FBB69AA}" dt="2025-06-05T09:55:36.815" v="124"/>
        <pc:sldMkLst>
          <pc:docMk/>
          <pc:sldMk cId="2417478284" sldId="2147328709"/>
        </pc:sldMkLst>
        <pc:spChg chg="add mod">
          <ac:chgData name="Anouk Piening" userId="9b39b6d3-e15d-4172-99f8-f10838a5ddb6" providerId="ADAL" clId="{8105874C-ED0C-48B1-A6A2-A9760FBB69AA}" dt="2025-06-05T09:55:36.815" v="124"/>
          <ac:spMkLst>
            <pc:docMk/>
            <pc:sldMk cId="2417478284" sldId="2147328709"/>
            <ac:spMk id="19" creationId="{E8C2AA3F-9D4B-4631-DC3A-683EB792EADA}"/>
          </ac:spMkLst>
        </pc:spChg>
        <pc:spChg chg="add mod">
          <ac:chgData name="Anouk Piening" userId="9b39b6d3-e15d-4172-99f8-f10838a5ddb6" providerId="ADAL" clId="{8105874C-ED0C-48B1-A6A2-A9760FBB69AA}" dt="2025-06-05T09:55:36.815" v="124"/>
          <ac:spMkLst>
            <pc:docMk/>
            <pc:sldMk cId="2417478284" sldId="2147328709"/>
            <ac:spMk id="23" creationId="{ECD2A727-5BF9-7423-2223-B07057479A1E}"/>
          </ac:spMkLst>
        </pc:spChg>
        <pc:spChg chg="del">
          <ac:chgData name="Anouk Piening" userId="9b39b6d3-e15d-4172-99f8-f10838a5ddb6" providerId="ADAL" clId="{8105874C-ED0C-48B1-A6A2-A9760FBB69AA}" dt="2025-06-05T09:55:36.432" v="123" actId="478"/>
          <ac:spMkLst>
            <pc:docMk/>
            <pc:sldMk cId="2417478284" sldId="2147328709"/>
            <ac:spMk id="2215" creationId="{78947659-C7CD-2755-1630-30AA31EE63BF}"/>
          </ac:spMkLst>
        </pc:spChg>
        <pc:spChg chg="del">
          <ac:chgData name="Anouk Piening" userId="9b39b6d3-e15d-4172-99f8-f10838a5ddb6" providerId="ADAL" clId="{8105874C-ED0C-48B1-A6A2-A9760FBB69AA}" dt="2025-06-05T09:55:36.432" v="123" actId="478"/>
          <ac:spMkLst>
            <pc:docMk/>
            <pc:sldMk cId="2417478284" sldId="2147328709"/>
            <ac:spMk id="2217" creationId="{A246653B-8BB3-155A-C5E1-E11009657E6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173E77E1-3D7A-2D69-2857-0CE9BD1CEC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B0CA28B-A8C9-C45B-0F45-ED0EAEC526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702F8-9E34-4D16-AD55-5061B5E5897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7839050-B5DB-772A-7689-2DABBDF5B0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C64C602-ADFB-5E5F-3691-D500C2A7D9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20FC6-9FA5-4377-8088-88DC841905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0514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04734-0069-3F41-9418-B5249E13037A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6D63A-7441-2240-9301-BCB34938B5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6524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56D63A-7441-2240-9301-BCB34938B5F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5707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11" descr="Afbeelding met persoon, dragen, sluiten, ogen&#10;&#10;Automatisch gegenereerde beschrijving">
            <a:extLst>
              <a:ext uri="{FF2B5EF4-FFF2-40B4-BE49-F238E27FC236}">
                <a16:creationId xmlns:a16="http://schemas.microsoft.com/office/drawing/2014/main" id="{E7D08FDC-1598-BE9D-4B23-69B7B717A7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75310"/>
            <a:ext cx="12192000" cy="6895135"/>
          </a:xfrm>
          <a:prstGeom prst="rect">
            <a:avLst/>
          </a:prstGeom>
        </p:spPr>
      </p:pic>
      <p:sp>
        <p:nvSpPr>
          <p:cNvPr id="15" name="Tijdelijke aanduiding voor tekst 5">
            <a:extLst>
              <a:ext uri="{FF2B5EF4-FFF2-40B4-BE49-F238E27FC236}">
                <a16:creationId xmlns:a16="http://schemas.microsoft.com/office/drawing/2014/main" id="{4F9C9590-C1A0-401C-8BA4-6053EC0EA2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3476" y="5175849"/>
            <a:ext cx="10496442" cy="1682152"/>
          </a:xfrm>
          <a:gradFill>
            <a:gsLst>
              <a:gs pos="0">
                <a:schemeClr val="tx2"/>
              </a:gs>
              <a:gs pos="74000">
                <a:schemeClr val="tx2"/>
              </a:gs>
              <a:gs pos="83000">
                <a:schemeClr val="tx2"/>
              </a:gs>
              <a:gs pos="100000">
                <a:schemeClr val="tx2"/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 </a:t>
            </a: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49A048C-B375-49D7-BC1A-18A239CF94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0435750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49A048C-B375-49D7-BC1A-18A239CF94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el 11">
            <a:extLst>
              <a:ext uri="{FF2B5EF4-FFF2-40B4-BE49-F238E27FC236}">
                <a16:creationId xmlns:a16="http://schemas.microsoft.com/office/drawing/2014/main" id="{E2DD6E16-F6F9-4464-95D5-CD4999F0A1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180" y="5584374"/>
            <a:ext cx="6351353" cy="407147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Cinzel" panose="00000500000000000000" pitchFamily="50" charset="0"/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sp>
        <p:nvSpPr>
          <p:cNvPr id="33" name="Tijdelijke aanduiding voor verticale tekst 2">
            <a:extLst>
              <a:ext uri="{FF2B5EF4-FFF2-40B4-BE49-F238E27FC236}">
                <a16:creationId xmlns:a16="http://schemas.microsoft.com/office/drawing/2014/main" id="{A60C6614-3216-42D2-BA20-0AC6CB903E84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80" y="6185201"/>
            <a:ext cx="5470821" cy="287338"/>
          </a:xfrm>
        </p:spPr>
        <p:txBody>
          <a:bodyPr vert="horz" anchor="ctr"/>
          <a:lstStyle>
            <a:lvl1pPr marL="0" indent="0">
              <a:buNone/>
              <a:defRPr sz="1200" b="1" cap="all" spc="30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Naam // Datum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30FE1D8-B3F6-AB7D-870D-BEDF7FDB861A}"/>
              </a:ext>
            </a:extLst>
          </p:cNvPr>
          <p:cNvSpPr/>
          <p:nvPr userDrawn="1"/>
        </p:nvSpPr>
        <p:spPr>
          <a:xfrm>
            <a:off x="10492966" y="5175849"/>
            <a:ext cx="1699034" cy="16821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10BDB80-EA32-9246-94E8-86A59D6CC7F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9335" y="5201768"/>
            <a:ext cx="1950390" cy="195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11" descr="Afbeelding met persoon, dragen, sluiten, ogen&#10;&#10;Automatisch gegenereerde beschrijving">
            <a:extLst>
              <a:ext uri="{FF2B5EF4-FFF2-40B4-BE49-F238E27FC236}">
                <a16:creationId xmlns:a16="http://schemas.microsoft.com/office/drawing/2014/main" id="{8D70D078-7100-2A7C-5351-FC83150B60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3789" y="9284"/>
            <a:ext cx="12258019" cy="689513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-39057" y="-1"/>
            <a:ext cx="12258019" cy="6904419"/>
          </a:xfrm>
          <a:prstGeom prst="rect">
            <a:avLst/>
          </a:prstGeom>
          <a:solidFill>
            <a:srgbClr val="3494B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67AD69-A842-975B-8E43-58FF68D26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36815" y="2869156"/>
            <a:ext cx="12255777" cy="1119689"/>
          </a:xfrm>
        </p:spPr>
        <p:txBody>
          <a:bodyPr anchor="b"/>
          <a:lstStyle>
            <a:lvl1pPr algn="ctr">
              <a:defRPr sz="4800">
                <a:solidFill>
                  <a:schemeClr val="bg1">
                    <a:lumMod val="95000"/>
                  </a:schemeClr>
                </a:solidFill>
                <a:latin typeface="Cinzel" panose="00000500000000000000" pitchFamily="50" charset="0"/>
              </a:defRPr>
            </a:lvl1pPr>
          </a:lstStyle>
          <a:p>
            <a:r>
              <a:rPr lang="nl-NL" dirty="0"/>
              <a:t>Klik om stijl </a:t>
            </a:r>
            <a:br>
              <a:rPr lang="nl-NL" dirty="0"/>
            </a:br>
            <a:r>
              <a:rPr lang="nl-NL" dirty="0"/>
              <a:t>te bewerken</a:t>
            </a:r>
            <a:endParaRPr lang="en-US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633E8F8-9C7A-68EB-0DEC-4C00B1FA8A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9335" y="5201768"/>
            <a:ext cx="1950390" cy="195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871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0" y="1"/>
            <a:ext cx="12186785" cy="6858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67AD69-A842-975B-8E43-58FF68D26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36815" y="2869156"/>
            <a:ext cx="12255777" cy="1119689"/>
          </a:xfrm>
        </p:spPr>
        <p:txBody>
          <a:bodyPr anchor="b"/>
          <a:lstStyle>
            <a:lvl1pPr algn="ctr">
              <a:defRPr sz="4800">
                <a:solidFill>
                  <a:schemeClr val="bg1">
                    <a:lumMod val="95000"/>
                  </a:schemeClr>
                </a:solidFill>
                <a:latin typeface="Cinzel" panose="00000500000000000000" pitchFamily="50" charset="0"/>
              </a:defRPr>
            </a:lvl1pPr>
          </a:lstStyle>
          <a:p>
            <a:r>
              <a:rPr lang="nl-NL" dirty="0"/>
              <a:t>Klik om stijl </a:t>
            </a:r>
            <a:br>
              <a:rPr lang="nl-NL" dirty="0"/>
            </a:br>
            <a:r>
              <a:rPr lang="nl-NL" dirty="0"/>
              <a:t>te bewerken</a:t>
            </a:r>
            <a:endParaRPr lang="en-US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11F33A1-CDE9-E149-A49A-BD42CEDBFF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9335" y="5201768"/>
            <a:ext cx="1950390" cy="195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28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5" name="Rechte verbindingslijn 6">
            <a:extLst>
              <a:ext uri="{FF2B5EF4-FFF2-40B4-BE49-F238E27FC236}">
                <a16:creationId xmlns:a16="http://schemas.microsoft.com/office/drawing/2014/main" id="{5B4C6A11-E65E-1973-42BF-6AE6DE29D6F6}"/>
              </a:ext>
            </a:extLst>
          </p:cNvPr>
          <p:cNvCxnSpPr/>
          <p:nvPr userDrawn="1"/>
        </p:nvCxnSpPr>
        <p:spPr>
          <a:xfrm>
            <a:off x="1528006" y="3549820"/>
            <a:ext cx="914400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81958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7136339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70F1561D-2FFE-4627-8E36-D2AF2BC731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4CCC263-6A0E-4CB7-9755-B1B1AD2B63CE}"/>
              </a:ext>
            </a:extLst>
          </p:cNvPr>
          <p:cNvSpPr txBox="1"/>
          <p:nvPr userDrawn="1"/>
        </p:nvSpPr>
        <p:spPr>
          <a:xfrm>
            <a:off x="8650576" y="-292100"/>
            <a:ext cx="3541424" cy="2487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1050" b="1" spc="38" baseline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Alleen titel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D61DB6A-9326-458D-9CE5-FB306432F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verticale tekst 2">
            <a:extLst>
              <a:ext uri="{FF2B5EF4-FFF2-40B4-BE49-F238E27FC236}">
                <a16:creationId xmlns:a16="http://schemas.microsoft.com/office/drawing/2014/main" id="{DBB41C1B-A9F0-4A2C-AEC6-AAABAC9452D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046481" y="1330070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1</a:t>
            </a:r>
          </a:p>
        </p:txBody>
      </p:sp>
      <p:sp>
        <p:nvSpPr>
          <p:cNvPr id="22" name="Tijdelijke aanduiding voor verticale tekst 2">
            <a:extLst>
              <a:ext uri="{FF2B5EF4-FFF2-40B4-BE49-F238E27FC236}">
                <a16:creationId xmlns:a16="http://schemas.microsoft.com/office/drawing/2014/main" id="{CA49F218-8F8D-44EC-9FC0-7C1B583E2A57}"/>
              </a:ext>
            </a:extLst>
          </p:cNvPr>
          <p:cNvSpPr>
            <a:spLocks noGrp="1"/>
          </p:cNvSpPr>
          <p:nvPr>
            <p:ph type="body" orient="vert" idx="14" hasCustomPrompt="1"/>
          </p:nvPr>
        </p:nvSpPr>
        <p:spPr>
          <a:xfrm>
            <a:off x="1046481" y="2362788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2</a:t>
            </a:r>
          </a:p>
        </p:txBody>
      </p:sp>
      <p:sp>
        <p:nvSpPr>
          <p:cNvPr id="24" name="Tijdelijke aanduiding voor verticale tekst 2">
            <a:extLst>
              <a:ext uri="{FF2B5EF4-FFF2-40B4-BE49-F238E27FC236}">
                <a16:creationId xmlns:a16="http://schemas.microsoft.com/office/drawing/2014/main" id="{7876D17A-D4D3-4555-8495-ABCFAB19699B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1046481" y="3395506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3</a:t>
            </a:r>
          </a:p>
        </p:txBody>
      </p:sp>
      <p:sp>
        <p:nvSpPr>
          <p:cNvPr id="28" name="Tijdelijke aanduiding voor verticale tekst 2">
            <a:extLst>
              <a:ext uri="{FF2B5EF4-FFF2-40B4-BE49-F238E27FC236}">
                <a16:creationId xmlns:a16="http://schemas.microsoft.com/office/drawing/2014/main" id="{67B60ACF-ABA8-47BA-B42F-C694E0B20F92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046481" y="4428223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4</a:t>
            </a:r>
          </a:p>
        </p:txBody>
      </p:sp>
      <p:sp>
        <p:nvSpPr>
          <p:cNvPr id="30" name="Tijdelijke aanduiding voor verticale tekst 2">
            <a:extLst>
              <a:ext uri="{FF2B5EF4-FFF2-40B4-BE49-F238E27FC236}">
                <a16:creationId xmlns:a16="http://schemas.microsoft.com/office/drawing/2014/main" id="{EC627BFA-866A-4750-ABE8-491B166F455A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6820749" y="1330070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5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864F78FE-A38B-4D3A-A3D2-34F69AAC269B}"/>
              </a:ext>
            </a:extLst>
          </p:cNvPr>
          <p:cNvSpPr>
            <a:spLocks noGrp="1"/>
          </p:cNvSpPr>
          <p:nvPr>
            <p:ph type="body" orient="vert" idx="22" hasCustomPrompt="1"/>
          </p:nvPr>
        </p:nvSpPr>
        <p:spPr>
          <a:xfrm>
            <a:off x="6820749" y="2362788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6</a:t>
            </a:r>
          </a:p>
        </p:txBody>
      </p:sp>
      <p:sp>
        <p:nvSpPr>
          <p:cNvPr id="34" name="Tijdelijke aanduiding voor verticale tekst 2">
            <a:extLst>
              <a:ext uri="{FF2B5EF4-FFF2-40B4-BE49-F238E27FC236}">
                <a16:creationId xmlns:a16="http://schemas.microsoft.com/office/drawing/2014/main" id="{DB8E5FC1-1466-4514-8D8B-426E0ED62613}"/>
              </a:ext>
            </a:extLst>
          </p:cNvPr>
          <p:cNvSpPr>
            <a:spLocks noGrp="1"/>
          </p:cNvSpPr>
          <p:nvPr>
            <p:ph type="body" orient="vert" idx="24" hasCustomPrompt="1"/>
          </p:nvPr>
        </p:nvSpPr>
        <p:spPr>
          <a:xfrm>
            <a:off x="6820749" y="3395506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7</a:t>
            </a:r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A7DA6071-7AD4-4FCB-82B0-3D35BE5D253A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6820749" y="4428223"/>
            <a:ext cx="4748084" cy="5544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1600" b="1" cap="all" spc="15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8</a:t>
            </a:r>
          </a:p>
        </p:txBody>
      </p:sp>
      <p:sp>
        <p:nvSpPr>
          <p:cNvPr id="38" name="Tijdelijke aanduiding voor verticale tekst 2">
            <a:extLst>
              <a:ext uri="{FF2B5EF4-FFF2-40B4-BE49-F238E27FC236}">
                <a16:creationId xmlns:a16="http://schemas.microsoft.com/office/drawing/2014/main" id="{1EA8BB61-AED5-4B83-A7FC-91C31877DD5E}"/>
              </a:ext>
            </a:extLst>
          </p:cNvPr>
          <p:cNvSpPr>
            <a:spLocks noGrp="1"/>
          </p:cNvSpPr>
          <p:nvPr>
            <p:ph type="body" orient="vert" idx="28" hasCustomPrompt="1"/>
          </p:nvPr>
        </p:nvSpPr>
        <p:spPr>
          <a:xfrm>
            <a:off x="615467" y="1330070"/>
            <a:ext cx="739200" cy="554400"/>
          </a:xfrm>
          <a:prstGeom prst="round2DiagRect">
            <a:avLst/>
          </a:prstGeom>
          <a:solidFill>
            <a:schemeClr val="tx2">
              <a:lumMod val="5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01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34DCDD3C-E5EC-4EAC-AEFF-E17C64EC441C}"/>
              </a:ext>
            </a:extLst>
          </p:cNvPr>
          <p:cNvSpPr>
            <a:spLocks noGrp="1"/>
          </p:cNvSpPr>
          <p:nvPr>
            <p:ph type="body" orient="vert" idx="29" hasCustomPrompt="1"/>
          </p:nvPr>
        </p:nvSpPr>
        <p:spPr>
          <a:xfrm>
            <a:off x="615467" y="2362788"/>
            <a:ext cx="739200" cy="554400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02</a:t>
            </a:r>
          </a:p>
        </p:txBody>
      </p:sp>
      <p:sp>
        <p:nvSpPr>
          <p:cNvPr id="40" name="Tijdelijke aanduiding voor verticale tekst 2">
            <a:extLst>
              <a:ext uri="{FF2B5EF4-FFF2-40B4-BE49-F238E27FC236}">
                <a16:creationId xmlns:a16="http://schemas.microsoft.com/office/drawing/2014/main" id="{615BE592-09E2-4EF4-AA38-245D7DFCF0AD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615467" y="3395506"/>
            <a:ext cx="739200" cy="5544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03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6B6DC929-26BE-4860-B240-52B3B9993EC6}"/>
              </a:ext>
            </a:extLst>
          </p:cNvPr>
          <p:cNvSpPr>
            <a:spLocks noGrp="1"/>
          </p:cNvSpPr>
          <p:nvPr>
            <p:ph type="body" orient="vert" idx="31" hasCustomPrompt="1"/>
          </p:nvPr>
        </p:nvSpPr>
        <p:spPr>
          <a:xfrm>
            <a:off x="615467" y="4428223"/>
            <a:ext cx="739200" cy="554400"/>
          </a:xfrm>
          <a:prstGeom prst="round2Diag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04</a:t>
            </a:r>
          </a:p>
        </p:txBody>
      </p:sp>
      <p:sp>
        <p:nvSpPr>
          <p:cNvPr id="42" name="Tijdelijke aanduiding voor verticale tekst 2">
            <a:extLst>
              <a:ext uri="{FF2B5EF4-FFF2-40B4-BE49-F238E27FC236}">
                <a16:creationId xmlns:a16="http://schemas.microsoft.com/office/drawing/2014/main" id="{CDFCEE6D-A39E-4ADC-8C52-1D06E5A4C8A3}"/>
              </a:ext>
            </a:extLst>
          </p:cNvPr>
          <p:cNvSpPr>
            <a:spLocks noGrp="1"/>
          </p:cNvSpPr>
          <p:nvPr>
            <p:ph type="body" orient="vert" idx="32" hasCustomPrompt="1"/>
          </p:nvPr>
        </p:nvSpPr>
        <p:spPr>
          <a:xfrm>
            <a:off x="6389733" y="1330070"/>
            <a:ext cx="739200" cy="55440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05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060388F8-B7F1-469E-AAE1-0FC39B2621BA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6389733" y="2362788"/>
            <a:ext cx="739200" cy="554400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06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989F461-CD33-4CE3-932E-AD3EDCC81554}"/>
              </a:ext>
            </a:extLst>
          </p:cNvPr>
          <p:cNvSpPr>
            <a:spLocks noGrp="1"/>
          </p:cNvSpPr>
          <p:nvPr>
            <p:ph type="body" orient="vert" idx="34" hasCustomPrompt="1"/>
          </p:nvPr>
        </p:nvSpPr>
        <p:spPr>
          <a:xfrm>
            <a:off x="6389733" y="3395506"/>
            <a:ext cx="739200" cy="554400"/>
          </a:xfrm>
          <a:prstGeom prst="round2DiagRect">
            <a:avLst/>
          </a:prstGeom>
          <a:solidFill>
            <a:schemeClr val="accent1">
              <a:lumMod val="5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07</a:t>
            </a:r>
          </a:p>
        </p:txBody>
      </p:sp>
      <p:sp>
        <p:nvSpPr>
          <p:cNvPr id="45" name="Tijdelijke aanduiding voor verticale tekst 2">
            <a:extLst>
              <a:ext uri="{FF2B5EF4-FFF2-40B4-BE49-F238E27FC236}">
                <a16:creationId xmlns:a16="http://schemas.microsoft.com/office/drawing/2014/main" id="{536B2D55-DEBF-4448-ABB5-C4BC0F6F6D2A}"/>
              </a:ext>
            </a:extLst>
          </p:cNvPr>
          <p:cNvSpPr>
            <a:spLocks noGrp="1"/>
          </p:cNvSpPr>
          <p:nvPr>
            <p:ph type="body" orient="vert" idx="35" hasCustomPrompt="1"/>
          </p:nvPr>
        </p:nvSpPr>
        <p:spPr>
          <a:xfrm>
            <a:off x="6389733" y="4428223"/>
            <a:ext cx="739200" cy="554400"/>
          </a:xfrm>
          <a:prstGeom prst="round2DiagRect">
            <a:avLst/>
          </a:prstGeom>
          <a:solidFill>
            <a:schemeClr val="accent2">
              <a:lumMod val="10000"/>
            </a:schemeClr>
          </a:solidFill>
        </p:spPr>
        <p:txBody>
          <a:bodyPr vert="horz" anchor="ctr"/>
          <a:lstStyle>
            <a:lvl1pPr marL="0" indent="0" algn="ctr">
              <a:buNone/>
              <a:defRPr sz="180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08</a:t>
            </a:r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618AD25E-F901-4F43-B1D2-3A809BEA1C58}"/>
              </a:ext>
            </a:extLst>
          </p:cNvPr>
          <p:cNvCxnSpPr/>
          <p:nvPr userDrawn="1"/>
        </p:nvCxnSpPr>
        <p:spPr>
          <a:xfrm>
            <a:off x="838200" y="1143502"/>
            <a:ext cx="1051560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54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nl-NL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nl-NL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E49A7AFE-CB6D-4369-B1BE-211D10A92483}"/>
              </a:ext>
            </a:extLst>
          </p:cNvPr>
          <p:cNvCxnSpPr/>
          <p:nvPr userDrawn="1"/>
        </p:nvCxnSpPr>
        <p:spPr>
          <a:xfrm>
            <a:off x="838200" y="1143502"/>
            <a:ext cx="1051560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357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7" name="Rechte verbindingslijn 5">
            <a:extLst>
              <a:ext uri="{FF2B5EF4-FFF2-40B4-BE49-F238E27FC236}">
                <a16:creationId xmlns:a16="http://schemas.microsoft.com/office/drawing/2014/main" id="{98C31447-F8EA-A142-CDD2-CB0E35BABC94}"/>
              </a:ext>
            </a:extLst>
          </p:cNvPr>
          <p:cNvCxnSpPr/>
          <p:nvPr userDrawn="1"/>
        </p:nvCxnSpPr>
        <p:spPr>
          <a:xfrm>
            <a:off x="838200" y="1143502"/>
            <a:ext cx="10515600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35698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0" y="1"/>
            <a:ext cx="12186785" cy="6858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0B607C6E-CA5E-70D1-6324-BDE694679B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075"/>
          <a:stretch/>
        </p:blipFill>
        <p:spPr>
          <a:xfrm>
            <a:off x="5052633" y="-508945"/>
            <a:ext cx="8021369" cy="544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9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9E80CFE2-A06E-3BFF-CC13-CD0090DE443E}"/>
              </a:ext>
            </a:extLst>
          </p:cNvPr>
          <p:cNvCxnSpPr/>
          <p:nvPr userDrawn="1"/>
        </p:nvCxnSpPr>
        <p:spPr>
          <a:xfrm>
            <a:off x="838200" y="1143502"/>
            <a:ext cx="10515600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23906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FE3DB69-82BA-55C0-D2FF-40FEAB784B79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511181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60FDB4DB-63E8-465F-B27E-71AFD690F49E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6614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8783122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80" y="1273185"/>
            <a:ext cx="5470821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/>
              <a:t>Bullet</a:t>
            </a:r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12328" y="0"/>
            <a:ext cx="5479672" cy="6858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80" y="452440"/>
            <a:ext cx="5470821" cy="322261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0C0E2CD-88A4-4165-ADF2-29369CCA8E59}"/>
              </a:ext>
            </a:extLst>
          </p:cNvPr>
          <p:cNvCxnSpPr>
            <a:cxnSpLocks/>
          </p:cNvCxnSpPr>
          <p:nvPr userDrawn="1"/>
        </p:nvCxnSpPr>
        <p:spPr>
          <a:xfrm>
            <a:off x="625180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565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8410075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017635" y="1273185"/>
            <a:ext cx="5470821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/>
              <a:t>Bullet</a:t>
            </a:r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479672" cy="6858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7635" y="452440"/>
            <a:ext cx="5470821" cy="322261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0C0E2CD-88A4-4165-ADF2-29369CCA8E59}"/>
              </a:ext>
            </a:extLst>
          </p:cNvPr>
          <p:cNvCxnSpPr>
            <a:cxnSpLocks/>
          </p:cNvCxnSpPr>
          <p:nvPr userDrawn="1"/>
        </p:nvCxnSpPr>
        <p:spPr>
          <a:xfrm>
            <a:off x="6017635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498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% + Grafiek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79" y="1273185"/>
            <a:ext cx="5472000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10" name="Tijdelijke aanduiding voor grafiek 7">
            <a:extLst>
              <a:ext uri="{FF2B5EF4-FFF2-40B4-BE49-F238E27FC236}">
                <a16:creationId xmlns:a16="http://schemas.microsoft.com/office/drawing/2014/main" id="{E8AEC30F-ABD6-4382-9813-A38BF21E8A5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722535" y="1273185"/>
            <a:ext cx="4853131" cy="4903778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D9237F4-8026-4F6C-9106-B1FE3033F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8E936B3-B28B-49DE-B97B-98CB420D3C49}"/>
              </a:ext>
            </a:extLst>
          </p:cNvPr>
          <p:cNvSpPr txBox="1"/>
          <p:nvPr userDrawn="1"/>
        </p:nvSpPr>
        <p:spPr>
          <a:xfrm>
            <a:off x="8650576" y="-292100"/>
            <a:ext cx="3541424" cy="2487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1050" b="1" spc="38" baseline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 50% + Grafiek 50%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9EE6B1-90F4-4536-87ED-786DB936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79" y="365125"/>
            <a:ext cx="10728621" cy="653117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C8B1859F-638A-4856-84B7-23CBECB53A34}"/>
              </a:ext>
            </a:extLst>
          </p:cNvPr>
          <p:cNvCxnSpPr>
            <a:cxnSpLocks/>
          </p:cNvCxnSpPr>
          <p:nvPr userDrawn="1"/>
        </p:nvCxnSpPr>
        <p:spPr>
          <a:xfrm>
            <a:off x="625180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200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8783122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80" y="1273185"/>
            <a:ext cx="5470821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/>
              <a:t>Bullet</a:t>
            </a:r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12328" y="0"/>
            <a:ext cx="5479672" cy="6858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80" y="452440"/>
            <a:ext cx="5470821" cy="322261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0" name="Rechte verbindingslijn 8">
            <a:extLst>
              <a:ext uri="{FF2B5EF4-FFF2-40B4-BE49-F238E27FC236}">
                <a16:creationId xmlns:a16="http://schemas.microsoft.com/office/drawing/2014/main" id="{C89071E5-03F4-A918-452E-6BC4377521AE}"/>
              </a:ext>
            </a:extLst>
          </p:cNvPr>
          <p:cNvCxnSpPr>
            <a:cxnSpLocks/>
          </p:cNvCxnSpPr>
          <p:nvPr userDrawn="1"/>
        </p:nvCxnSpPr>
        <p:spPr>
          <a:xfrm>
            <a:off x="625180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662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50% + Grafiek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25179" y="1273185"/>
            <a:ext cx="5472000" cy="4903779"/>
          </a:xfrm>
        </p:spPr>
        <p:txBody>
          <a:bodyPr vert="horz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10" name="Tijdelijke aanduiding voor grafiek 7">
            <a:extLst>
              <a:ext uri="{FF2B5EF4-FFF2-40B4-BE49-F238E27FC236}">
                <a16:creationId xmlns:a16="http://schemas.microsoft.com/office/drawing/2014/main" id="{E8AEC30F-ABD6-4382-9813-A38BF21E8A5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722535" y="1273185"/>
            <a:ext cx="4853131" cy="4903778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D9237F4-8026-4F6C-9106-B1FE3033F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8E936B3-B28B-49DE-B97B-98CB420D3C49}"/>
              </a:ext>
            </a:extLst>
          </p:cNvPr>
          <p:cNvSpPr txBox="1"/>
          <p:nvPr userDrawn="1"/>
        </p:nvSpPr>
        <p:spPr>
          <a:xfrm>
            <a:off x="8650576" y="-292100"/>
            <a:ext cx="3541424" cy="2487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1050" b="1" spc="38" baseline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 50% + Grafiek 50%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9EE6B1-90F4-4536-87ED-786DB936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79" y="365125"/>
            <a:ext cx="10728621" cy="653117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1" name="Rechte verbindingslijn 8">
            <a:extLst>
              <a:ext uri="{FF2B5EF4-FFF2-40B4-BE49-F238E27FC236}">
                <a16:creationId xmlns:a16="http://schemas.microsoft.com/office/drawing/2014/main" id="{7EFE2CE8-2BFE-4941-9A50-43B6F81A09F7}"/>
              </a:ext>
            </a:extLst>
          </p:cNvPr>
          <p:cNvCxnSpPr>
            <a:cxnSpLocks/>
          </p:cNvCxnSpPr>
          <p:nvPr userDrawn="1"/>
        </p:nvCxnSpPr>
        <p:spPr>
          <a:xfrm>
            <a:off x="625180" y="1143502"/>
            <a:ext cx="547082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564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12">
            <a:extLst>
              <a:ext uri="{FF2B5EF4-FFF2-40B4-BE49-F238E27FC236}">
                <a16:creationId xmlns:a16="http://schemas.microsoft.com/office/drawing/2014/main" id="{7DE44E73-F804-890D-8782-2A0487556ED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435939" y="0"/>
            <a:ext cx="5479672" cy="6858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788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49A048C-B375-49D7-BC1A-18A239CF94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0435750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49A048C-B375-49D7-BC1A-18A239CF94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hoek 1">
            <a:extLst>
              <a:ext uri="{FF2B5EF4-FFF2-40B4-BE49-F238E27FC236}">
                <a16:creationId xmlns:a16="http://schemas.microsoft.com/office/drawing/2014/main" id="{A9F59838-B563-4BE6-95CA-9DE36C57F236}"/>
              </a:ext>
            </a:extLst>
          </p:cNvPr>
          <p:cNvSpPr/>
          <p:nvPr userDrawn="1"/>
        </p:nvSpPr>
        <p:spPr>
          <a:xfrm>
            <a:off x="770966" y="6158753"/>
            <a:ext cx="573740" cy="564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3FB81F0-218B-8A04-9CF6-FCF7A6B43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1363718"/>
            <a:ext cx="4303139" cy="4903780"/>
          </a:xfrm>
        </p:spPr>
        <p:txBody>
          <a:bodyPr/>
          <a:lstStyle>
            <a:lvl1pPr algn="ctr">
              <a:defRPr sz="4000" i="1"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71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D6756-757E-AE3C-6FAF-967064E21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B2A326-2387-A5F2-0BA6-00657D7AD4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6466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EDC2D3-8BD7-4D6E-AD8D-32B963AD4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B565-0994-41B4-B8F5-9CBEFA6CE8E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D77D8E-DD7F-4DB4-A1CD-FEE7E3C4C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B68C5-344B-496E-8DF6-3AEEF5FBF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6A044-C650-4CE7-8AE6-962A0A623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42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068A3B9-1526-A38D-8AE0-BE3E66B6AC3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noProof="0"/>
              <a:t>22 September 2022</a:t>
            </a:r>
            <a:endParaRPr lang="nl-NL" noProof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0B7E398-789A-1B22-62E2-AEF6E03EBD6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nl-NL" noProof="0"/>
              <a:t>Klik om voettekst toe te voegen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E97B00B-A842-C68B-0C14-722F1914BE8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82A29A4-57F5-4C4D-BBED-9A2E155135D0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5F8213C-E663-1F2B-4EF0-2CD024DB2AA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19512" y="1423456"/>
            <a:ext cx="10752485" cy="45000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3F41074-2DBB-0D37-02A6-558909FB75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999" y="936000"/>
            <a:ext cx="10752485" cy="23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 noProof="0"/>
              <a:t>Klik om ondertitel toe te voegen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DDAB166-37D0-B8AE-A384-55DAEC87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/>
              <a:t>Klik om titel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2365543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173167B-7A1E-2B78-F258-9ED353DF52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6C32870-B4AD-E13B-C067-CA12B12BC02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82A29A4-57F5-4C4D-BBED-9A2E155135D0}" type="slidenum">
              <a:rPr lang="nl-NL" noProof="0" smtClean="0"/>
              <a:pPr/>
              <a:t>‹#›</a:t>
            </a:fld>
            <a:endParaRPr lang="nl-NL" noProof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3F41074-2DBB-0D37-02A6-558909FB751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0000" y="936000"/>
            <a:ext cx="10751998" cy="39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 noProof="0"/>
              <a:t>Klik om ondertitel toe te voegen</a:t>
            </a: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93451108-8694-8630-2484-1F139D73D68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0000" y="1620000"/>
            <a:ext cx="10751998" cy="430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nl-NL" noProof="0"/>
              <a:t>Klik om afbeelding toe te voegen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78CF997-9971-2E0A-D7FC-7FAFF0CE5B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noProof="0"/>
              <a:t>Klik om titel toe te voegen</a:t>
            </a:r>
          </a:p>
        </p:txBody>
      </p:sp>
    </p:spTree>
    <p:extLst>
      <p:ext uri="{BB962C8B-B14F-4D97-AF65-F5344CB8AC3E}">
        <p14:creationId xmlns:p14="http://schemas.microsoft.com/office/powerpoint/2010/main" val="3668643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217073"/>
            <a:ext cx="10515596" cy="87365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73183"/>
            <a:ext cx="10515600" cy="4903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6628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28DAEA1-D689-4FD8-9ACB-1B716F64A8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3"/>
            </p:custDataLst>
            <p:extLst>
              <p:ext uri="{D42A27DB-BD31-4B8C-83A1-F6EECF244321}">
                <p14:modId xmlns:p14="http://schemas.microsoft.com/office/powerpoint/2010/main" val="969496516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347" imgH="348" progId="TCLayout.ActiveDocument.1">
                  <p:embed/>
                </p:oleObj>
              </mc:Choice>
              <mc:Fallback>
                <p:oleObj name="think-cell Slide" r:id="rId24" imgW="347" imgH="348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28DAEA1-D689-4FD8-9ACB-1B716F64A8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ID" hidden="1">
            <a:extLst>
              <a:ext uri="{FF2B5EF4-FFF2-40B4-BE49-F238E27FC236}">
                <a16:creationId xmlns:a16="http://schemas.microsoft.com/office/drawing/2014/main" id="{C3591B68-3865-404B-B247-04C1D3E50CFA}"/>
              </a:ext>
            </a:extLst>
          </p:cNvPr>
          <p:cNvGrpSpPr/>
          <p:nvPr userDrawn="1"/>
        </p:nvGrpSpPr>
        <p:grpSpPr>
          <a:xfrm>
            <a:off x="-325599" y="-551330"/>
            <a:ext cx="12843197" cy="7960659"/>
            <a:chOff x="-244199" y="-551330"/>
            <a:chExt cx="9632398" cy="7960659"/>
          </a:xfrm>
        </p:grpSpPr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94DBAAEA-95F5-4AAF-81FD-CE1CFFE94E1D}"/>
                </a:ext>
              </a:extLst>
            </p:cNvPr>
            <p:cNvGrpSpPr/>
            <p:nvPr userDrawn="1"/>
          </p:nvGrpSpPr>
          <p:grpSpPr>
            <a:xfrm>
              <a:off x="0" y="-551330"/>
              <a:ext cx="462248" cy="7960659"/>
              <a:chOff x="0" y="-551330"/>
              <a:chExt cx="462248" cy="7960659"/>
            </a:xfrm>
          </p:grpSpPr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53E8362E-3A5D-4FD4-ACD3-7F91916F20E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chte verbindingslijn 26">
                <a:extLst>
                  <a:ext uri="{FF2B5EF4-FFF2-40B4-BE49-F238E27FC236}">
                    <a16:creationId xmlns:a16="http://schemas.microsoft.com/office/drawing/2014/main" id="{68F034DB-FE7E-44FD-81AA-F2F158A84C2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CB1819D2-0285-495F-8F1C-835D6735C847}"/>
                </a:ext>
              </a:extLst>
            </p:cNvPr>
            <p:cNvGrpSpPr/>
            <p:nvPr userDrawn="1"/>
          </p:nvGrpSpPr>
          <p:grpSpPr>
            <a:xfrm>
              <a:off x="8681752" y="-551330"/>
              <a:ext cx="462248" cy="7960659"/>
              <a:chOff x="0" y="-551330"/>
              <a:chExt cx="462248" cy="7960659"/>
            </a:xfrm>
          </p:grpSpPr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D8CD285F-DA7C-4900-9390-AD8255825D8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1D2F6912-7641-42FF-810E-988DDB71EED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30FE04AC-8458-47BB-B77B-BB685BB7C5C7}"/>
                </a:ext>
              </a:extLst>
            </p:cNvPr>
            <p:cNvGrpSpPr/>
            <p:nvPr userDrawn="1"/>
          </p:nvGrpSpPr>
          <p:grpSpPr>
            <a:xfrm rot="5400000">
              <a:off x="4340876" y="-4585075"/>
              <a:ext cx="462248" cy="9632398"/>
              <a:chOff x="0" y="-551330"/>
              <a:chExt cx="462248" cy="7960659"/>
            </a:xfrm>
          </p:grpSpPr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8F565E57-0462-47C4-B66C-69A7877B2BC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58FABA63-D0FD-44EC-A587-A1E24CE2937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C1F6589C-1795-4657-8D2B-664F61725DF7}"/>
                </a:ext>
              </a:extLst>
            </p:cNvPr>
            <p:cNvGrpSpPr/>
            <p:nvPr userDrawn="1"/>
          </p:nvGrpSpPr>
          <p:grpSpPr>
            <a:xfrm rot="5400000">
              <a:off x="4340876" y="1810676"/>
              <a:ext cx="462248" cy="9632398"/>
              <a:chOff x="0" y="-551330"/>
              <a:chExt cx="462248" cy="7960659"/>
            </a:xfrm>
          </p:grpSpPr>
          <p:cxnSp>
            <p:nvCxnSpPr>
              <p:cNvPr id="20" name="Rechte verbindingslijn 19">
                <a:extLst>
                  <a:ext uri="{FF2B5EF4-FFF2-40B4-BE49-F238E27FC236}">
                    <a16:creationId xmlns:a16="http://schemas.microsoft.com/office/drawing/2014/main" id="{6D211033-38ED-4893-917F-B091B5A457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chte verbindingslijn 20">
                <a:extLst>
                  <a:ext uri="{FF2B5EF4-FFF2-40B4-BE49-F238E27FC236}">
                    <a16:creationId xmlns:a16="http://schemas.microsoft.com/office/drawing/2014/main" id="{0E1F1A80-5C21-4340-A56C-4ABFCE6F545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BC8455EE-A786-4B80-96E1-CA9B3AD04B03}"/>
                </a:ext>
              </a:extLst>
            </p:cNvPr>
            <p:cNvGrpSpPr/>
            <p:nvPr userDrawn="1"/>
          </p:nvGrpSpPr>
          <p:grpSpPr>
            <a:xfrm rot="5400000">
              <a:off x="4340876" y="1582076"/>
              <a:ext cx="462248" cy="9632398"/>
              <a:chOff x="0" y="-551330"/>
              <a:chExt cx="462248" cy="7960659"/>
            </a:xfrm>
          </p:grpSpPr>
          <p:cxnSp>
            <p:nvCxnSpPr>
              <p:cNvPr id="18" name="Rechte verbindingslijn 17">
                <a:extLst>
                  <a:ext uri="{FF2B5EF4-FFF2-40B4-BE49-F238E27FC236}">
                    <a16:creationId xmlns:a16="http://schemas.microsoft.com/office/drawing/2014/main" id="{34ED09F4-5789-46BE-B680-A1F34F84799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chte verbindingslijn 18">
                <a:extLst>
                  <a:ext uri="{FF2B5EF4-FFF2-40B4-BE49-F238E27FC236}">
                    <a16:creationId xmlns:a16="http://schemas.microsoft.com/office/drawing/2014/main" id="{A0151EDC-69BE-46A9-BB65-A79CF540C56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4A7503AA-A783-42ED-94EC-0EFBE2868290}"/>
                </a:ext>
              </a:extLst>
            </p:cNvPr>
            <p:cNvGrpSpPr/>
            <p:nvPr userDrawn="1"/>
          </p:nvGrpSpPr>
          <p:grpSpPr>
            <a:xfrm rot="5400000">
              <a:off x="4340876" y="-3795434"/>
              <a:ext cx="462248" cy="9632398"/>
              <a:chOff x="-165100" y="-551330"/>
              <a:chExt cx="462248" cy="7960659"/>
            </a:xfrm>
          </p:grpSpPr>
          <p:cxnSp>
            <p:nvCxnSpPr>
              <p:cNvPr id="16" name="Rechte verbindingslijn 15">
                <a:extLst>
                  <a:ext uri="{FF2B5EF4-FFF2-40B4-BE49-F238E27FC236}">
                    <a16:creationId xmlns:a16="http://schemas.microsoft.com/office/drawing/2014/main" id="{8F91A31E-6BC0-4DB3-9447-5E9FE3F151C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971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chte verbindingslijn 16">
                <a:extLst>
                  <a:ext uri="{FF2B5EF4-FFF2-40B4-BE49-F238E27FC236}">
                    <a16:creationId xmlns:a16="http://schemas.microsoft.com/office/drawing/2014/main" id="{29796BF5-6CAB-4C82-BF63-0D58FD23A6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16510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EBD6D-318E-7417-3988-BB8724C4E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 dirty="0"/>
          </a:p>
        </p:txBody>
      </p:sp>
      <p:pic>
        <p:nvPicPr>
          <p:cNvPr id="8" name="Afbeelding 7" descr="Afbeelding met Lettertype, Graphics, logo, typografie&#10;&#10;Door AI gegenereerde inhoud is mogelijk onjuist.">
            <a:extLst>
              <a:ext uri="{FF2B5EF4-FFF2-40B4-BE49-F238E27FC236}">
                <a16:creationId xmlns:a16="http://schemas.microsoft.com/office/drawing/2014/main" id="{DBB886E9-C268-D228-B009-AB422F849791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00462"/>
            <a:ext cx="1752600" cy="34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1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1" r:id="rId20"/>
    <p:sldLayoutId id="2147483792" r:id="rId21"/>
  </p:sldLayoutIdLst>
  <p:hf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5">
              <a:lumMod val="7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4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hyperlink" Target="https://www.linkedin.com/posts/anoukpiening_employeejourney-employeeexperience-verzuim-activity-7330846937857814528-nFAm?utm_source=share&amp;utm_medium=member_desktop&amp;rcm=ACoAAADPLEkBQMW6gUhEgvL71YhUXSbq_p36DXs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12" Type="http://schemas.openxmlformats.org/officeDocument/2006/relationships/hyperlink" Target="https://www.linkedin.com/search/results/all/?keywords=anouk%20piening%20mb-all%20verzuim&amp;origin=GLOBAL_SEARCH_HEADER&amp;sid=mE_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alendly.com/anoukpiening" TargetMode="External"/><Relationship Id="rId11" Type="http://schemas.openxmlformats.org/officeDocument/2006/relationships/hyperlink" Target="https://www.linkedin.com/posts/anoukpiening_verzuim-employeeexperience-interviews-activity-7185887688237928448--9P6/?utm_source=share&amp;utm_medium=member_desktop&amp;rcm=ACoAAADPLEkBQMW6gUhEgvL71YhUXSbq_p36DXs" TargetMode="External"/><Relationship Id="rId5" Type="http://schemas.openxmlformats.org/officeDocument/2006/relationships/image" Target="../media/image17.jpeg"/><Relationship Id="rId15" Type="http://schemas.openxmlformats.org/officeDocument/2006/relationships/image" Target="../media/image23.png"/><Relationship Id="rId10" Type="http://schemas.openxmlformats.org/officeDocument/2006/relationships/image" Target="../media/image21.png"/><Relationship Id="rId4" Type="http://schemas.openxmlformats.org/officeDocument/2006/relationships/image" Target="../media/image16.jpeg"/><Relationship Id="rId9" Type="http://schemas.openxmlformats.org/officeDocument/2006/relationships/image" Target="../media/image20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www.studiocix.com" TargetMode="External"/><Relationship Id="rId5" Type="http://schemas.openxmlformats.org/officeDocument/2006/relationships/image" Target="../media/image26.png"/><Relationship Id="rId4" Type="http://schemas.openxmlformats.org/officeDocument/2006/relationships/hyperlink" Target="mailto:anouk@studioci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640080" y="1051560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</a:rPr>
              <a:t>GRATIS DOWNLOAD</a:t>
            </a:r>
          </a:p>
        </p:txBody>
      </p:sp>
      <p:sp>
        <p:nvSpPr>
          <p:cNvPr id="3" name="Titel"/>
          <p:cNvSpPr txBox="1"/>
          <p:nvPr/>
        </p:nvSpPr>
        <p:spPr>
          <a:xfrm>
            <a:off x="640080" y="1463040"/>
            <a:ext cx="512064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400" b="1" i="0">
                <a:solidFill>
                  <a:srgbClr val="FFFFFF"/>
                </a:solidFill>
              </a:rPr>
              <a:t>De weg naar herstel</a:t>
            </a:r>
          </a:p>
        </p:txBody>
      </p:sp>
      <p:sp>
        <p:nvSpPr>
          <p:cNvPr id="4" name="Ondertitel"/>
          <p:cNvSpPr txBox="1"/>
          <p:nvPr/>
        </p:nvSpPr>
        <p:spPr>
          <a:xfrm>
            <a:off x="640080" y="3611880"/>
            <a:ext cx="493776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 i="0">
                <a:solidFill>
                  <a:srgbClr val="FFFFFF"/>
                </a:solidFill>
              </a:rPr>
              <a:t>Alle stappen voor, tijdens en na verzuim, door de ogen van de medewerker, met aandachtspunten voor leidinggevenden.</a:t>
            </a:r>
          </a:p>
        </p:txBody>
      </p:sp>
      <p:pic>
        <p:nvPicPr>
          <p:cNvPr id="5" name="Logo" descr="Logo-Studio-CIX-2160x540-final-WHITE-WHITE_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623560"/>
            <a:ext cx="3474720" cy="868680"/>
          </a:xfrm>
          <a:prstGeom prst="rect">
            <a:avLst/>
          </a:prstGeom>
        </p:spPr>
      </p:pic>
      <p:sp>
        <p:nvSpPr>
          <p:cNvPr id="6" name="Kader"/>
          <p:cNvSpPr/>
          <p:nvPr/>
        </p:nvSpPr>
        <p:spPr>
          <a:xfrm>
            <a:off x="6001207" y="1751107"/>
            <a:ext cx="5797296" cy="335578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Voorbeeld" descr="new-herstel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935" y="1860835"/>
            <a:ext cx="5577840" cy="31363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1F862-43AA-951A-7C07-CF129526C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" name="Freeform 60">
            <a:extLst>
              <a:ext uri="{FF2B5EF4-FFF2-40B4-BE49-F238E27FC236}">
                <a16:creationId xmlns:a16="http://schemas.microsoft.com/office/drawing/2014/main" id="{FC3E69B6-75C8-EA4E-AF01-9633227B63DF}"/>
              </a:ext>
            </a:extLst>
          </p:cNvPr>
          <p:cNvSpPr/>
          <p:nvPr/>
        </p:nvSpPr>
        <p:spPr>
          <a:xfrm rot="6536731" flipV="1">
            <a:off x="9406839" y="5169297"/>
            <a:ext cx="926245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94" name="Freeform 59">
            <a:extLst>
              <a:ext uri="{FF2B5EF4-FFF2-40B4-BE49-F238E27FC236}">
                <a16:creationId xmlns:a16="http://schemas.microsoft.com/office/drawing/2014/main" id="{0E887FB0-50BA-9D37-1F3A-0F0CAFC207E1}"/>
              </a:ext>
            </a:extLst>
          </p:cNvPr>
          <p:cNvSpPr>
            <a:spLocks noChangeAspect="1"/>
          </p:cNvSpPr>
          <p:nvPr/>
        </p:nvSpPr>
        <p:spPr>
          <a:xfrm rot="1136731" flipH="1" flipV="1">
            <a:off x="9633663" y="5215380"/>
            <a:ext cx="738803" cy="713832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4" name="Freeform 9">
            <a:extLst>
              <a:ext uri="{FF2B5EF4-FFF2-40B4-BE49-F238E27FC236}">
                <a16:creationId xmlns:a16="http://schemas.microsoft.com/office/drawing/2014/main" id="{4093086C-35CA-50EF-3D84-3AD470376CF5}"/>
              </a:ext>
            </a:extLst>
          </p:cNvPr>
          <p:cNvSpPr>
            <a:spLocks noChangeAspect="1"/>
          </p:cNvSpPr>
          <p:nvPr/>
        </p:nvSpPr>
        <p:spPr>
          <a:xfrm rot="5400000">
            <a:off x="7543627" y="1352054"/>
            <a:ext cx="2697870" cy="44149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75" name="Freeform 10">
            <a:extLst>
              <a:ext uri="{FF2B5EF4-FFF2-40B4-BE49-F238E27FC236}">
                <a16:creationId xmlns:a16="http://schemas.microsoft.com/office/drawing/2014/main" id="{CD9E5CFA-5C9E-A806-2C61-0768A6A089EC}"/>
              </a:ext>
            </a:extLst>
          </p:cNvPr>
          <p:cNvSpPr>
            <a:spLocks noChangeAspect="1"/>
          </p:cNvSpPr>
          <p:nvPr/>
        </p:nvSpPr>
        <p:spPr>
          <a:xfrm rot="5400000">
            <a:off x="8470505" y="1578713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6" name="Freeform 10">
            <a:extLst>
              <a:ext uri="{FF2B5EF4-FFF2-40B4-BE49-F238E27FC236}">
                <a16:creationId xmlns:a16="http://schemas.microsoft.com/office/drawing/2014/main" id="{90EBA8A3-7EF9-B6E4-7C0C-DE153D3AC112}"/>
              </a:ext>
            </a:extLst>
          </p:cNvPr>
          <p:cNvSpPr>
            <a:spLocks noChangeAspect="1"/>
          </p:cNvSpPr>
          <p:nvPr/>
        </p:nvSpPr>
        <p:spPr>
          <a:xfrm rot="5400000">
            <a:off x="8470505" y="69655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7" name="Freeform 10">
            <a:extLst>
              <a:ext uri="{FF2B5EF4-FFF2-40B4-BE49-F238E27FC236}">
                <a16:creationId xmlns:a16="http://schemas.microsoft.com/office/drawing/2014/main" id="{71B73B9C-E1A4-4B11-B8F0-427F01788783}"/>
              </a:ext>
            </a:extLst>
          </p:cNvPr>
          <p:cNvSpPr>
            <a:spLocks noChangeAspect="1"/>
          </p:cNvSpPr>
          <p:nvPr/>
        </p:nvSpPr>
        <p:spPr>
          <a:xfrm rot="5400000">
            <a:off x="8470505" y="240987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09" name="Freeform 60">
            <a:extLst>
              <a:ext uri="{FF2B5EF4-FFF2-40B4-BE49-F238E27FC236}">
                <a16:creationId xmlns:a16="http://schemas.microsoft.com/office/drawing/2014/main" id="{7B0CDDE1-2F3D-0747-EB1C-A33719739E5F}"/>
              </a:ext>
            </a:extLst>
          </p:cNvPr>
          <p:cNvSpPr/>
          <p:nvPr/>
        </p:nvSpPr>
        <p:spPr>
          <a:xfrm flipV="1">
            <a:off x="2683451" y="4574046"/>
            <a:ext cx="926245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61" name="Freeform 59">
            <a:extLst>
              <a:ext uri="{FF2B5EF4-FFF2-40B4-BE49-F238E27FC236}">
                <a16:creationId xmlns:a16="http://schemas.microsoft.com/office/drawing/2014/main" id="{6280F466-3BBC-D0E7-32A4-2CD7F91A33F5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2675919" y="4575521"/>
            <a:ext cx="738803" cy="713832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1" name="Freeform 9">
            <a:extLst>
              <a:ext uri="{FF2B5EF4-FFF2-40B4-BE49-F238E27FC236}">
                <a16:creationId xmlns:a16="http://schemas.microsoft.com/office/drawing/2014/main" id="{267582C5-01C2-BADF-A8A6-2181DC26D9B7}"/>
              </a:ext>
            </a:extLst>
          </p:cNvPr>
          <p:cNvSpPr>
            <a:spLocks noChangeAspect="1"/>
          </p:cNvSpPr>
          <p:nvPr/>
        </p:nvSpPr>
        <p:spPr>
          <a:xfrm rot="5400000">
            <a:off x="8782610" y="3006111"/>
            <a:ext cx="2426234" cy="44149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2" name="Freeform 10">
            <a:extLst>
              <a:ext uri="{FF2B5EF4-FFF2-40B4-BE49-F238E27FC236}">
                <a16:creationId xmlns:a16="http://schemas.microsoft.com/office/drawing/2014/main" id="{08877889-98D3-7352-F4BA-786572ACB6FD}"/>
              </a:ext>
            </a:extLst>
          </p:cNvPr>
          <p:cNvSpPr>
            <a:spLocks noChangeAspect="1"/>
          </p:cNvSpPr>
          <p:nvPr/>
        </p:nvSpPr>
        <p:spPr>
          <a:xfrm rot="5400000">
            <a:off x="9623504" y="3231450"/>
            <a:ext cx="754109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53" name="Freeform 10">
            <a:extLst>
              <a:ext uri="{FF2B5EF4-FFF2-40B4-BE49-F238E27FC236}">
                <a16:creationId xmlns:a16="http://schemas.microsoft.com/office/drawing/2014/main" id="{3A84F7A1-C486-0072-A6C0-DDB28916CC68}"/>
              </a:ext>
            </a:extLst>
          </p:cNvPr>
          <p:cNvSpPr>
            <a:spLocks noChangeAspect="1"/>
          </p:cNvSpPr>
          <p:nvPr/>
        </p:nvSpPr>
        <p:spPr>
          <a:xfrm rot="5400000">
            <a:off x="9623504" y="2438111"/>
            <a:ext cx="754109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4" name="Freeform 10">
            <a:extLst>
              <a:ext uri="{FF2B5EF4-FFF2-40B4-BE49-F238E27FC236}">
                <a16:creationId xmlns:a16="http://schemas.microsoft.com/office/drawing/2014/main" id="{0D5A98C7-13D5-B7FA-D337-76E42BF521D1}"/>
              </a:ext>
            </a:extLst>
          </p:cNvPr>
          <p:cNvSpPr>
            <a:spLocks noChangeAspect="1"/>
          </p:cNvSpPr>
          <p:nvPr/>
        </p:nvSpPr>
        <p:spPr>
          <a:xfrm rot="5400000">
            <a:off x="9623504" y="3978923"/>
            <a:ext cx="754109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2238" name="Group 2237">
            <a:extLst>
              <a:ext uri="{FF2B5EF4-FFF2-40B4-BE49-F238E27FC236}">
                <a16:creationId xmlns:a16="http://schemas.microsoft.com/office/drawing/2014/main" id="{BB668197-5106-9B2B-DEBD-04FA9290B6C8}"/>
              </a:ext>
            </a:extLst>
          </p:cNvPr>
          <p:cNvGrpSpPr/>
          <p:nvPr/>
        </p:nvGrpSpPr>
        <p:grpSpPr>
          <a:xfrm rot="11792010">
            <a:off x="8287368" y="4441770"/>
            <a:ext cx="929034" cy="928723"/>
            <a:chOff x="2606422" y="4004577"/>
            <a:chExt cx="929034" cy="928723"/>
          </a:xfrm>
          <a:solidFill>
            <a:schemeClr val="tx2"/>
          </a:solidFill>
        </p:grpSpPr>
        <p:sp>
          <p:nvSpPr>
            <p:cNvPr id="2239" name="Freeform 60">
              <a:extLst>
                <a:ext uri="{FF2B5EF4-FFF2-40B4-BE49-F238E27FC236}">
                  <a16:creationId xmlns:a16="http://schemas.microsoft.com/office/drawing/2014/main" id="{5CECC5A7-F971-0AE4-EB95-3C79B80DBAA9}"/>
                </a:ext>
              </a:extLst>
            </p:cNvPr>
            <p:cNvSpPr/>
            <p:nvPr/>
          </p:nvSpPr>
          <p:spPr>
            <a:xfrm rot="10800000" flipH="1" flipV="1">
              <a:off x="2606422" y="4004577"/>
              <a:ext cx="929034" cy="928723"/>
            </a:xfrm>
            <a:custGeom>
              <a:avLst/>
              <a:gdLst>
                <a:gd name="connsiteX0" fmla="*/ 0 w 495734"/>
                <a:gd name="connsiteY0" fmla="*/ 0 h 495568"/>
                <a:gd name="connsiteX1" fmla="*/ 0 w 495734"/>
                <a:gd name="connsiteY1" fmla="*/ 233999 h 495568"/>
                <a:gd name="connsiteX2" fmla="*/ 261656 w 495734"/>
                <a:gd name="connsiteY2" fmla="*/ 495568 h 495568"/>
                <a:gd name="connsiteX3" fmla="*/ 495734 w 495734"/>
                <a:gd name="connsiteY3" fmla="*/ 495568 h 495568"/>
                <a:gd name="connsiteX4" fmla="*/ 0 w 495734"/>
                <a:gd name="connsiteY4" fmla="*/ 0 h 49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734" h="495568">
                  <a:moveTo>
                    <a:pt x="0" y="0"/>
                  </a:moveTo>
                  <a:lnTo>
                    <a:pt x="0" y="233999"/>
                  </a:lnTo>
                  <a:cubicBezTo>
                    <a:pt x="144239" y="233999"/>
                    <a:pt x="261656" y="351309"/>
                    <a:pt x="261656" y="495568"/>
                  </a:cubicBezTo>
                  <a:lnTo>
                    <a:pt x="495734" y="495568"/>
                  </a:lnTo>
                  <a:cubicBezTo>
                    <a:pt x="495734" y="222351"/>
                    <a:pt x="273378" y="0"/>
                    <a:pt x="0" y="0"/>
                  </a:cubicBezTo>
                  <a:close/>
                </a:path>
              </a:pathLst>
            </a:custGeom>
            <a:grpFill/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2240" name="Freeform 59">
              <a:extLst>
                <a:ext uri="{FF2B5EF4-FFF2-40B4-BE49-F238E27FC236}">
                  <a16:creationId xmlns:a16="http://schemas.microsoft.com/office/drawing/2014/main" id="{AC0555A1-D9A3-3D84-D085-E7A514EC63C6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2606422" y="4213958"/>
              <a:ext cx="719709" cy="686401"/>
            </a:xfrm>
            <a:custGeom>
              <a:avLst/>
              <a:gdLst>
                <a:gd name="connsiteX0" fmla="*/ 359494 w 384038"/>
                <a:gd name="connsiteY0" fmla="*/ 247302 h 366265"/>
                <a:gd name="connsiteX1" fmla="*/ 351978 w 384038"/>
                <a:gd name="connsiteY1" fmla="*/ 249852 h 366265"/>
                <a:gd name="connsiteX2" fmla="*/ 351633 w 384038"/>
                <a:gd name="connsiteY2" fmla="*/ 249990 h 366265"/>
                <a:gd name="connsiteX3" fmla="*/ 351771 w 384038"/>
                <a:gd name="connsiteY3" fmla="*/ 250334 h 366265"/>
                <a:gd name="connsiteX4" fmla="*/ 366526 w 384038"/>
                <a:gd name="connsiteY4" fmla="*/ 298581 h 366265"/>
                <a:gd name="connsiteX5" fmla="*/ 370525 w 384038"/>
                <a:gd name="connsiteY5" fmla="*/ 298030 h 366265"/>
                <a:gd name="connsiteX6" fmla="*/ 374317 w 384038"/>
                <a:gd name="connsiteY6" fmla="*/ 297134 h 366265"/>
                <a:gd name="connsiteX7" fmla="*/ 359494 w 384038"/>
                <a:gd name="connsiteY7" fmla="*/ 247302 h 366265"/>
                <a:gd name="connsiteX8" fmla="*/ 73360 w 384038"/>
                <a:gd name="connsiteY8" fmla="*/ 6961 h 366265"/>
                <a:gd name="connsiteX9" fmla="*/ 71844 w 384038"/>
                <a:gd name="connsiteY9" fmla="*/ 15095 h 366265"/>
                <a:gd name="connsiteX10" fmla="*/ 72188 w 384038"/>
                <a:gd name="connsiteY10" fmla="*/ 15163 h 366265"/>
                <a:gd name="connsiteX11" fmla="*/ 120934 w 384038"/>
                <a:gd name="connsiteY11" fmla="*/ 28121 h 366265"/>
                <a:gd name="connsiteX12" fmla="*/ 121279 w 384038"/>
                <a:gd name="connsiteY12" fmla="*/ 28259 h 366265"/>
                <a:gd name="connsiteX13" fmla="*/ 123830 w 384038"/>
                <a:gd name="connsiteY13" fmla="*/ 20746 h 366265"/>
                <a:gd name="connsiteX14" fmla="*/ 73705 w 384038"/>
                <a:gd name="connsiteY14" fmla="*/ 7099 h 366265"/>
                <a:gd name="connsiteX15" fmla="*/ 73360 w 384038"/>
                <a:gd name="connsiteY15" fmla="*/ 6961 h 366265"/>
                <a:gd name="connsiteX16" fmla="*/ 379626 w 384038"/>
                <a:gd name="connsiteY16" fmla="*/ 322498 h 366265"/>
                <a:gd name="connsiteX17" fmla="*/ 374869 w 384038"/>
                <a:gd name="connsiteY17" fmla="*/ 322912 h 366265"/>
                <a:gd name="connsiteX18" fmla="*/ 371421 w 384038"/>
                <a:gd name="connsiteY18" fmla="*/ 323463 h 366265"/>
                <a:gd name="connsiteX19" fmla="*/ 371490 w 384038"/>
                <a:gd name="connsiteY19" fmla="*/ 323808 h 366265"/>
                <a:gd name="connsiteX20" fmla="*/ 375972 w 384038"/>
                <a:gd name="connsiteY20" fmla="*/ 366265 h 366265"/>
                <a:gd name="connsiteX21" fmla="*/ 384039 w 384038"/>
                <a:gd name="connsiteY21" fmla="*/ 366265 h 366265"/>
                <a:gd name="connsiteX22" fmla="*/ 379626 w 384038"/>
                <a:gd name="connsiteY22" fmla="*/ 322498 h 366265"/>
                <a:gd name="connsiteX23" fmla="*/ 69 w 384038"/>
                <a:gd name="connsiteY23" fmla="*/ 7995 h 366265"/>
                <a:gd name="connsiteX24" fmla="*/ 46678 w 384038"/>
                <a:gd name="connsiteY24" fmla="*/ 11166 h 366265"/>
                <a:gd name="connsiteX25" fmla="*/ 47367 w 384038"/>
                <a:gd name="connsiteY25" fmla="*/ 8202 h 366265"/>
                <a:gd name="connsiteX26" fmla="*/ 47988 w 384038"/>
                <a:gd name="connsiteY26" fmla="*/ 3308 h 366265"/>
                <a:gd name="connsiteX27" fmla="*/ 0 w 384038"/>
                <a:gd name="connsiteY27" fmla="*/ 0 h 366265"/>
                <a:gd name="connsiteX28" fmla="*/ 0 w 384038"/>
                <a:gd name="connsiteY28" fmla="*/ 7995 h 366265"/>
                <a:gd name="connsiteX29" fmla="*/ 148238 w 384038"/>
                <a:gd name="connsiteY29" fmla="*/ 29500 h 366265"/>
                <a:gd name="connsiteX30" fmla="*/ 146031 w 384038"/>
                <a:gd name="connsiteY30" fmla="*/ 33911 h 366265"/>
                <a:gd name="connsiteX31" fmla="*/ 144790 w 384038"/>
                <a:gd name="connsiteY31" fmla="*/ 37013 h 366265"/>
                <a:gd name="connsiteX32" fmla="*/ 147893 w 384038"/>
                <a:gd name="connsiteY32" fmla="*/ 38391 h 366265"/>
                <a:gd name="connsiteX33" fmla="*/ 190227 w 384038"/>
                <a:gd name="connsiteY33" fmla="*/ 59827 h 366265"/>
                <a:gd name="connsiteX34" fmla="*/ 194570 w 384038"/>
                <a:gd name="connsiteY34" fmla="*/ 53210 h 366265"/>
                <a:gd name="connsiteX35" fmla="*/ 150444 w 384038"/>
                <a:gd name="connsiteY35" fmla="*/ 30534 h 366265"/>
                <a:gd name="connsiteX36" fmla="*/ 148238 w 384038"/>
                <a:gd name="connsiteY36" fmla="*/ 29500 h 366265"/>
                <a:gd name="connsiteX37" fmla="*/ 276342 w 384038"/>
                <a:gd name="connsiteY37" fmla="*/ 116689 h 366265"/>
                <a:gd name="connsiteX38" fmla="*/ 273240 w 384038"/>
                <a:gd name="connsiteY38" fmla="*/ 119240 h 366265"/>
                <a:gd name="connsiteX39" fmla="*/ 270206 w 384038"/>
                <a:gd name="connsiteY39" fmla="*/ 122203 h 366265"/>
                <a:gd name="connsiteX40" fmla="*/ 276618 w 384038"/>
                <a:gd name="connsiteY40" fmla="*/ 129372 h 366265"/>
                <a:gd name="connsiteX41" fmla="*/ 302818 w 384038"/>
                <a:gd name="connsiteY41" fmla="*/ 161146 h 366265"/>
                <a:gd name="connsiteX42" fmla="*/ 308058 w 384038"/>
                <a:gd name="connsiteY42" fmla="*/ 157768 h 366265"/>
                <a:gd name="connsiteX43" fmla="*/ 309437 w 384038"/>
                <a:gd name="connsiteY43" fmla="*/ 156804 h 366265"/>
                <a:gd name="connsiteX44" fmla="*/ 282341 w 384038"/>
                <a:gd name="connsiteY44" fmla="*/ 123444 h 366265"/>
                <a:gd name="connsiteX45" fmla="*/ 276342 w 384038"/>
                <a:gd name="connsiteY45" fmla="*/ 116689 h 366265"/>
                <a:gd name="connsiteX46" fmla="*/ 320676 w 384038"/>
                <a:gd name="connsiteY46" fmla="*/ 179893 h 366265"/>
                <a:gd name="connsiteX47" fmla="*/ 317366 w 384038"/>
                <a:gd name="connsiteY47" fmla="*/ 181961 h 366265"/>
                <a:gd name="connsiteX48" fmla="*/ 317573 w 384038"/>
                <a:gd name="connsiteY48" fmla="*/ 182237 h 366265"/>
                <a:gd name="connsiteX49" fmla="*/ 341705 w 384038"/>
                <a:gd name="connsiteY49" fmla="*/ 226555 h 366265"/>
                <a:gd name="connsiteX50" fmla="*/ 347635 w 384038"/>
                <a:gd name="connsiteY50" fmla="*/ 224212 h 366265"/>
                <a:gd name="connsiteX51" fmla="*/ 349013 w 384038"/>
                <a:gd name="connsiteY51" fmla="*/ 223592 h 366265"/>
                <a:gd name="connsiteX52" fmla="*/ 324537 w 384038"/>
                <a:gd name="connsiteY52" fmla="*/ 177757 h 366265"/>
                <a:gd name="connsiteX53" fmla="*/ 320676 w 384038"/>
                <a:gd name="connsiteY53" fmla="*/ 179893 h 366265"/>
                <a:gd name="connsiteX54" fmla="*/ 216772 w 384038"/>
                <a:gd name="connsiteY54" fmla="*/ 66512 h 366265"/>
                <a:gd name="connsiteX55" fmla="*/ 212014 w 384038"/>
                <a:gd name="connsiteY55" fmla="*/ 72853 h 366265"/>
                <a:gd name="connsiteX56" fmla="*/ 211807 w 384038"/>
                <a:gd name="connsiteY56" fmla="*/ 73129 h 366265"/>
                <a:gd name="connsiteX57" fmla="*/ 222081 w 384038"/>
                <a:gd name="connsiteY57" fmla="*/ 80711 h 366265"/>
                <a:gd name="connsiteX58" fmla="*/ 251590 w 384038"/>
                <a:gd name="connsiteY58" fmla="*/ 104697 h 366265"/>
                <a:gd name="connsiteX59" fmla="*/ 257175 w 384038"/>
                <a:gd name="connsiteY59" fmla="*/ 99045 h 366265"/>
                <a:gd name="connsiteX60" fmla="*/ 226631 w 384038"/>
                <a:gd name="connsiteY60" fmla="*/ 73818 h 366265"/>
                <a:gd name="connsiteX61" fmla="*/ 216772 w 384038"/>
                <a:gd name="connsiteY61" fmla="*/ 66512 h 3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4038" h="366265">
                  <a:moveTo>
                    <a:pt x="359494" y="247302"/>
                  </a:moveTo>
                  <a:cubicBezTo>
                    <a:pt x="359080" y="247095"/>
                    <a:pt x="351978" y="249852"/>
                    <a:pt x="351978" y="249852"/>
                  </a:cubicBezTo>
                  <a:lnTo>
                    <a:pt x="351633" y="249990"/>
                  </a:lnTo>
                  <a:lnTo>
                    <a:pt x="351771" y="250334"/>
                  </a:lnTo>
                  <a:cubicBezTo>
                    <a:pt x="358252" y="267014"/>
                    <a:pt x="363010" y="282729"/>
                    <a:pt x="366526" y="298581"/>
                  </a:cubicBezTo>
                  <a:cubicBezTo>
                    <a:pt x="366940" y="298857"/>
                    <a:pt x="370525" y="298030"/>
                    <a:pt x="370525" y="298030"/>
                  </a:cubicBezTo>
                  <a:lnTo>
                    <a:pt x="374317" y="297134"/>
                  </a:lnTo>
                  <a:cubicBezTo>
                    <a:pt x="371008" y="280523"/>
                    <a:pt x="366112" y="264326"/>
                    <a:pt x="359494" y="247302"/>
                  </a:cubicBezTo>
                  <a:close/>
                  <a:moveTo>
                    <a:pt x="73360" y="6961"/>
                  </a:moveTo>
                  <a:lnTo>
                    <a:pt x="71844" y="15095"/>
                  </a:lnTo>
                  <a:lnTo>
                    <a:pt x="72188" y="15163"/>
                  </a:lnTo>
                  <a:cubicBezTo>
                    <a:pt x="89287" y="18541"/>
                    <a:pt x="105697" y="22883"/>
                    <a:pt x="120934" y="28121"/>
                  </a:cubicBezTo>
                  <a:lnTo>
                    <a:pt x="121279" y="28259"/>
                  </a:lnTo>
                  <a:lnTo>
                    <a:pt x="123830" y="20746"/>
                  </a:lnTo>
                  <a:cubicBezTo>
                    <a:pt x="108041" y="15026"/>
                    <a:pt x="91287" y="10545"/>
                    <a:pt x="73705" y="7099"/>
                  </a:cubicBezTo>
                  <a:lnTo>
                    <a:pt x="73360" y="6961"/>
                  </a:lnTo>
                  <a:close/>
                  <a:moveTo>
                    <a:pt x="379626" y="322498"/>
                  </a:moveTo>
                  <a:cubicBezTo>
                    <a:pt x="379212" y="322223"/>
                    <a:pt x="374869" y="322912"/>
                    <a:pt x="374869" y="322912"/>
                  </a:cubicBezTo>
                  <a:lnTo>
                    <a:pt x="371421" y="323463"/>
                  </a:lnTo>
                  <a:lnTo>
                    <a:pt x="371490" y="323808"/>
                  </a:lnTo>
                  <a:cubicBezTo>
                    <a:pt x="373904" y="337524"/>
                    <a:pt x="375351" y="351791"/>
                    <a:pt x="375972" y="366265"/>
                  </a:cubicBezTo>
                  <a:lnTo>
                    <a:pt x="384039" y="366265"/>
                  </a:lnTo>
                  <a:cubicBezTo>
                    <a:pt x="383625" y="351240"/>
                    <a:pt x="382177" y="336559"/>
                    <a:pt x="379626" y="322498"/>
                  </a:cubicBezTo>
                  <a:close/>
                  <a:moveTo>
                    <a:pt x="69" y="7995"/>
                  </a:moveTo>
                  <a:cubicBezTo>
                    <a:pt x="15100" y="8340"/>
                    <a:pt x="30613" y="9236"/>
                    <a:pt x="46678" y="11166"/>
                  </a:cubicBezTo>
                  <a:cubicBezTo>
                    <a:pt x="47091" y="10890"/>
                    <a:pt x="47367" y="8202"/>
                    <a:pt x="47367" y="8202"/>
                  </a:cubicBezTo>
                  <a:lnTo>
                    <a:pt x="47988" y="3308"/>
                  </a:lnTo>
                  <a:cubicBezTo>
                    <a:pt x="31164" y="1034"/>
                    <a:pt x="15169" y="69"/>
                    <a:pt x="0" y="0"/>
                  </a:cubicBezTo>
                  <a:lnTo>
                    <a:pt x="0" y="7995"/>
                  </a:lnTo>
                  <a:close/>
                  <a:moveTo>
                    <a:pt x="148238" y="29500"/>
                  </a:moveTo>
                  <a:cubicBezTo>
                    <a:pt x="147755" y="29707"/>
                    <a:pt x="146031" y="33911"/>
                    <a:pt x="146031" y="33911"/>
                  </a:cubicBezTo>
                  <a:lnTo>
                    <a:pt x="144790" y="37013"/>
                  </a:lnTo>
                  <a:lnTo>
                    <a:pt x="147893" y="38391"/>
                  </a:lnTo>
                  <a:cubicBezTo>
                    <a:pt x="160510" y="44043"/>
                    <a:pt x="176230" y="51142"/>
                    <a:pt x="190227" y="59827"/>
                  </a:cubicBezTo>
                  <a:cubicBezTo>
                    <a:pt x="190709" y="59689"/>
                    <a:pt x="194570" y="53210"/>
                    <a:pt x="194570" y="53210"/>
                  </a:cubicBezTo>
                  <a:cubicBezTo>
                    <a:pt x="180023" y="43767"/>
                    <a:pt x="163613" y="36392"/>
                    <a:pt x="150444" y="30534"/>
                  </a:cubicBezTo>
                  <a:lnTo>
                    <a:pt x="148238" y="29500"/>
                  </a:lnTo>
                  <a:close/>
                  <a:moveTo>
                    <a:pt x="276342" y="116689"/>
                  </a:moveTo>
                  <a:cubicBezTo>
                    <a:pt x="275860" y="116689"/>
                    <a:pt x="273240" y="119240"/>
                    <a:pt x="273240" y="119240"/>
                  </a:cubicBezTo>
                  <a:lnTo>
                    <a:pt x="270206" y="122203"/>
                  </a:lnTo>
                  <a:lnTo>
                    <a:pt x="276618" y="129372"/>
                  </a:lnTo>
                  <a:cubicBezTo>
                    <a:pt x="286478" y="140262"/>
                    <a:pt x="295303" y="150187"/>
                    <a:pt x="302818" y="161146"/>
                  </a:cubicBezTo>
                  <a:cubicBezTo>
                    <a:pt x="303301" y="161215"/>
                    <a:pt x="308058" y="157768"/>
                    <a:pt x="308058" y="157768"/>
                  </a:cubicBezTo>
                  <a:lnTo>
                    <a:pt x="309437" y="156804"/>
                  </a:lnTo>
                  <a:cubicBezTo>
                    <a:pt x="301095" y="144190"/>
                    <a:pt x="290753" y="132680"/>
                    <a:pt x="282341" y="123444"/>
                  </a:cubicBezTo>
                  <a:lnTo>
                    <a:pt x="276342" y="116689"/>
                  </a:lnTo>
                  <a:close/>
                  <a:moveTo>
                    <a:pt x="320676" y="179893"/>
                  </a:moveTo>
                  <a:lnTo>
                    <a:pt x="317366" y="181961"/>
                  </a:lnTo>
                  <a:lnTo>
                    <a:pt x="317573" y="182237"/>
                  </a:lnTo>
                  <a:cubicBezTo>
                    <a:pt x="325985" y="195884"/>
                    <a:pt x="334741" y="210703"/>
                    <a:pt x="341705" y="226555"/>
                  </a:cubicBezTo>
                  <a:cubicBezTo>
                    <a:pt x="342188" y="226693"/>
                    <a:pt x="347635" y="224212"/>
                    <a:pt x="347635" y="224212"/>
                  </a:cubicBezTo>
                  <a:lnTo>
                    <a:pt x="349013" y="223592"/>
                  </a:lnTo>
                  <a:cubicBezTo>
                    <a:pt x="342050" y="206843"/>
                    <a:pt x="333155" y="191748"/>
                    <a:pt x="324537" y="177757"/>
                  </a:cubicBezTo>
                  <a:cubicBezTo>
                    <a:pt x="324054" y="177688"/>
                    <a:pt x="320676" y="179893"/>
                    <a:pt x="320676" y="179893"/>
                  </a:cubicBezTo>
                  <a:close/>
                  <a:moveTo>
                    <a:pt x="216772" y="66512"/>
                  </a:moveTo>
                  <a:cubicBezTo>
                    <a:pt x="216289" y="66581"/>
                    <a:pt x="212014" y="72853"/>
                    <a:pt x="212014" y="72853"/>
                  </a:cubicBezTo>
                  <a:lnTo>
                    <a:pt x="211807" y="73129"/>
                  </a:lnTo>
                  <a:lnTo>
                    <a:pt x="222081" y="80711"/>
                  </a:lnTo>
                  <a:cubicBezTo>
                    <a:pt x="233043" y="88706"/>
                    <a:pt x="242765" y="96081"/>
                    <a:pt x="251590" y="104697"/>
                  </a:cubicBezTo>
                  <a:cubicBezTo>
                    <a:pt x="252073" y="104697"/>
                    <a:pt x="257175" y="99045"/>
                    <a:pt x="257175" y="99045"/>
                  </a:cubicBezTo>
                  <a:cubicBezTo>
                    <a:pt x="248074" y="89740"/>
                    <a:pt x="238007" y="82089"/>
                    <a:pt x="226631" y="73818"/>
                  </a:cubicBezTo>
                  <a:lnTo>
                    <a:pt x="216772" y="66512"/>
                  </a:lnTo>
                  <a:close/>
                </a:path>
              </a:pathLst>
            </a:custGeom>
            <a:solidFill>
              <a:schemeClr val="accent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sp>
        <p:nvSpPr>
          <p:cNvPr id="2248" name="Freeform 60">
            <a:extLst>
              <a:ext uri="{FF2B5EF4-FFF2-40B4-BE49-F238E27FC236}">
                <a16:creationId xmlns:a16="http://schemas.microsoft.com/office/drawing/2014/main" id="{1937642E-FE69-EF4B-5FB8-4E83AE3E0061}"/>
              </a:ext>
            </a:extLst>
          </p:cNvPr>
          <p:cNvSpPr/>
          <p:nvPr/>
        </p:nvSpPr>
        <p:spPr>
          <a:xfrm rot="11772233" flipV="1">
            <a:off x="8536381" y="3584609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49" name="Freeform 59">
            <a:extLst>
              <a:ext uri="{FF2B5EF4-FFF2-40B4-BE49-F238E27FC236}">
                <a16:creationId xmlns:a16="http://schemas.microsoft.com/office/drawing/2014/main" id="{FDABC73C-A54F-F2F6-9547-6ECB42C898B7}"/>
              </a:ext>
            </a:extLst>
          </p:cNvPr>
          <p:cNvSpPr>
            <a:spLocks noChangeAspect="1"/>
          </p:cNvSpPr>
          <p:nvPr/>
        </p:nvSpPr>
        <p:spPr>
          <a:xfrm rot="11772233" flipV="1">
            <a:off x="8716930" y="3819692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05" name="Freeform 60">
            <a:extLst>
              <a:ext uri="{FF2B5EF4-FFF2-40B4-BE49-F238E27FC236}">
                <a16:creationId xmlns:a16="http://schemas.microsoft.com/office/drawing/2014/main" id="{B1A95B9C-3D28-373E-0228-2208AC418F7D}"/>
              </a:ext>
            </a:extLst>
          </p:cNvPr>
          <p:cNvSpPr/>
          <p:nvPr/>
        </p:nvSpPr>
        <p:spPr>
          <a:xfrm flipV="1">
            <a:off x="1261786" y="2574734"/>
            <a:ext cx="926245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06" name="Freeform 59">
            <a:extLst>
              <a:ext uri="{FF2B5EF4-FFF2-40B4-BE49-F238E27FC236}">
                <a16:creationId xmlns:a16="http://schemas.microsoft.com/office/drawing/2014/main" id="{B5B82871-8E60-3C69-4B53-EBE640CD524B}"/>
              </a:ext>
            </a:extLst>
          </p:cNvPr>
          <p:cNvSpPr>
            <a:spLocks noChangeAspect="1"/>
          </p:cNvSpPr>
          <p:nvPr/>
        </p:nvSpPr>
        <p:spPr>
          <a:xfrm flipV="1">
            <a:off x="1261786" y="2607676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1" name="Freeform 60">
            <a:extLst>
              <a:ext uri="{FF2B5EF4-FFF2-40B4-BE49-F238E27FC236}">
                <a16:creationId xmlns:a16="http://schemas.microsoft.com/office/drawing/2014/main" id="{8F30AC0A-280E-7614-BEFE-B3D9464C3CE0}"/>
              </a:ext>
            </a:extLst>
          </p:cNvPr>
          <p:cNvSpPr/>
          <p:nvPr/>
        </p:nvSpPr>
        <p:spPr>
          <a:xfrm rot="10800000" flipV="1">
            <a:off x="1752430" y="1652947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2" name="Freeform 59">
            <a:extLst>
              <a:ext uri="{FF2B5EF4-FFF2-40B4-BE49-F238E27FC236}">
                <a16:creationId xmlns:a16="http://schemas.microsoft.com/office/drawing/2014/main" id="{52089772-9E6A-1B1C-15FE-12C9E1285C6C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1961755" y="1862328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3" name="Freeform 60">
            <a:extLst>
              <a:ext uri="{FF2B5EF4-FFF2-40B4-BE49-F238E27FC236}">
                <a16:creationId xmlns:a16="http://schemas.microsoft.com/office/drawing/2014/main" id="{E081B62A-1893-01C8-C907-1374CC478CDF}"/>
              </a:ext>
            </a:extLst>
          </p:cNvPr>
          <p:cNvSpPr/>
          <p:nvPr/>
        </p:nvSpPr>
        <p:spPr>
          <a:xfrm rot="10800000" flipH="1" flipV="1">
            <a:off x="2681463" y="1653773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4" name="Freeform 59">
            <a:extLst>
              <a:ext uri="{FF2B5EF4-FFF2-40B4-BE49-F238E27FC236}">
                <a16:creationId xmlns:a16="http://schemas.microsoft.com/office/drawing/2014/main" id="{55D11AF1-5737-9FED-A37C-517CD4E5A9CD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2681463" y="1863154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077" name="Graphic 2076">
            <a:extLst>
              <a:ext uri="{FF2B5EF4-FFF2-40B4-BE49-F238E27FC236}">
                <a16:creationId xmlns:a16="http://schemas.microsoft.com/office/drawing/2014/main" id="{4489C193-0E43-B4F3-6B06-1DB4E6A7885D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8479" y="3070757"/>
            <a:ext cx="301602" cy="301602"/>
          </a:xfrm>
          <a:prstGeom prst="rect">
            <a:avLst/>
          </a:prstGeom>
        </p:spPr>
      </p:pic>
      <p:sp>
        <p:nvSpPr>
          <p:cNvPr id="2117" name="Freeform 9">
            <a:extLst>
              <a:ext uri="{FF2B5EF4-FFF2-40B4-BE49-F238E27FC236}">
                <a16:creationId xmlns:a16="http://schemas.microsoft.com/office/drawing/2014/main" id="{2B0CCFD3-3CED-B195-1D11-EA89DD4D95A1}"/>
              </a:ext>
            </a:extLst>
          </p:cNvPr>
          <p:cNvSpPr>
            <a:spLocks noChangeAspect="1"/>
          </p:cNvSpPr>
          <p:nvPr/>
        </p:nvSpPr>
        <p:spPr>
          <a:xfrm rot="5400000">
            <a:off x="2056877" y="3684578"/>
            <a:ext cx="2671639" cy="435600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18" name="Freeform 10">
            <a:extLst>
              <a:ext uri="{FF2B5EF4-FFF2-40B4-BE49-F238E27FC236}">
                <a16:creationId xmlns:a16="http://schemas.microsoft.com/office/drawing/2014/main" id="{068E7565-D28F-E37A-07BE-1F5966B605BB}"/>
              </a:ext>
            </a:extLst>
          </p:cNvPr>
          <p:cNvSpPr>
            <a:spLocks noChangeAspect="1"/>
          </p:cNvSpPr>
          <p:nvPr/>
        </p:nvSpPr>
        <p:spPr>
          <a:xfrm rot="5400000">
            <a:off x="2973429" y="3907661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9" name="Freeform 10">
            <a:extLst>
              <a:ext uri="{FF2B5EF4-FFF2-40B4-BE49-F238E27FC236}">
                <a16:creationId xmlns:a16="http://schemas.microsoft.com/office/drawing/2014/main" id="{99F86552-8453-E072-78CF-1C530BE6E5AE}"/>
              </a:ext>
            </a:extLst>
          </p:cNvPr>
          <p:cNvSpPr>
            <a:spLocks noChangeAspect="1"/>
          </p:cNvSpPr>
          <p:nvPr/>
        </p:nvSpPr>
        <p:spPr>
          <a:xfrm rot="5400000">
            <a:off x="2973429" y="302550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20" name="Freeform 10">
            <a:extLst>
              <a:ext uri="{FF2B5EF4-FFF2-40B4-BE49-F238E27FC236}">
                <a16:creationId xmlns:a16="http://schemas.microsoft.com/office/drawing/2014/main" id="{700A37ED-E80A-E48F-0FD9-F553D62AE215}"/>
              </a:ext>
            </a:extLst>
          </p:cNvPr>
          <p:cNvSpPr>
            <a:spLocks noChangeAspect="1"/>
          </p:cNvSpPr>
          <p:nvPr/>
        </p:nvSpPr>
        <p:spPr>
          <a:xfrm rot="5400000">
            <a:off x="2975313" y="4811728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25" name="Freeform 60">
            <a:extLst>
              <a:ext uri="{FF2B5EF4-FFF2-40B4-BE49-F238E27FC236}">
                <a16:creationId xmlns:a16="http://schemas.microsoft.com/office/drawing/2014/main" id="{97AA5F91-CFD2-FE91-8996-E88F0AEC074F}"/>
              </a:ext>
            </a:extLst>
          </p:cNvPr>
          <p:cNvSpPr/>
          <p:nvPr/>
        </p:nvSpPr>
        <p:spPr>
          <a:xfrm flipH="1" flipV="1">
            <a:off x="3174894" y="5224470"/>
            <a:ext cx="923639" cy="935412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26" name="Freeform 59">
            <a:extLst>
              <a:ext uri="{FF2B5EF4-FFF2-40B4-BE49-F238E27FC236}">
                <a16:creationId xmlns:a16="http://schemas.microsoft.com/office/drawing/2014/main" id="{250AE991-7036-BE5B-86D6-3A9BC07807C7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3383003" y="5257648"/>
            <a:ext cx="715530" cy="691345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28" name="Graphic 2127">
            <a:extLst>
              <a:ext uri="{FF2B5EF4-FFF2-40B4-BE49-F238E27FC236}">
                <a16:creationId xmlns:a16="http://schemas.microsoft.com/office/drawing/2014/main" id="{C639680E-FAEA-EDA7-B144-9FDF8A84A88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5965520" y="5793165"/>
            <a:ext cx="301602" cy="301602"/>
          </a:xfrm>
          <a:prstGeom prst="rect">
            <a:avLst/>
          </a:prstGeom>
        </p:spPr>
      </p:pic>
      <p:sp>
        <p:nvSpPr>
          <p:cNvPr id="2129" name="Freeform 9">
            <a:extLst>
              <a:ext uri="{FF2B5EF4-FFF2-40B4-BE49-F238E27FC236}">
                <a16:creationId xmlns:a16="http://schemas.microsoft.com/office/drawing/2014/main" id="{E2FD0293-F6F9-BA5D-3DD7-258B1010A30D}"/>
              </a:ext>
            </a:extLst>
          </p:cNvPr>
          <p:cNvSpPr>
            <a:spLocks noChangeAspect="1"/>
          </p:cNvSpPr>
          <p:nvPr/>
        </p:nvSpPr>
        <p:spPr>
          <a:xfrm rot="10800000">
            <a:off x="4087195" y="5718388"/>
            <a:ext cx="2697870" cy="44149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0" name="Freeform 10">
            <a:extLst>
              <a:ext uri="{FF2B5EF4-FFF2-40B4-BE49-F238E27FC236}">
                <a16:creationId xmlns:a16="http://schemas.microsoft.com/office/drawing/2014/main" id="{DA82E1B5-644C-33DC-E08F-C4491F055827}"/>
              </a:ext>
            </a:extLst>
          </p:cNvPr>
          <p:cNvSpPr>
            <a:spLocks noChangeAspect="1"/>
          </p:cNvSpPr>
          <p:nvPr/>
        </p:nvSpPr>
        <p:spPr>
          <a:xfrm rot="10800000">
            <a:off x="5003749" y="5936766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1" name="Freeform 10">
            <a:extLst>
              <a:ext uri="{FF2B5EF4-FFF2-40B4-BE49-F238E27FC236}">
                <a16:creationId xmlns:a16="http://schemas.microsoft.com/office/drawing/2014/main" id="{3653A488-E485-021B-46D3-737E480FDCED}"/>
              </a:ext>
            </a:extLst>
          </p:cNvPr>
          <p:cNvSpPr>
            <a:spLocks noChangeAspect="1"/>
          </p:cNvSpPr>
          <p:nvPr/>
        </p:nvSpPr>
        <p:spPr>
          <a:xfrm rot="10800000">
            <a:off x="5885908" y="5936766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4" name="Freeform 60">
            <a:extLst>
              <a:ext uri="{FF2B5EF4-FFF2-40B4-BE49-F238E27FC236}">
                <a16:creationId xmlns:a16="http://schemas.microsoft.com/office/drawing/2014/main" id="{359A966E-EDE8-85CF-125D-78A4700908B4}"/>
              </a:ext>
            </a:extLst>
          </p:cNvPr>
          <p:cNvSpPr/>
          <p:nvPr/>
        </p:nvSpPr>
        <p:spPr>
          <a:xfrm rot="10800000" flipV="1">
            <a:off x="7252721" y="4328687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35" name="Freeform 59">
            <a:extLst>
              <a:ext uri="{FF2B5EF4-FFF2-40B4-BE49-F238E27FC236}">
                <a16:creationId xmlns:a16="http://schemas.microsoft.com/office/drawing/2014/main" id="{EF657CA4-ACAD-2320-9428-4D215EEE9BA1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7462046" y="4538068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1" name="Freeform 60">
            <a:extLst>
              <a:ext uri="{FF2B5EF4-FFF2-40B4-BE49-F238E27FC236}">
                <a16:creationId xmlns:a16="http://schemas.microsoft.com/office/drawing/2014/main" id="{CF27AA22-D72B-3210-3B82-31C33AEB443F}"/>
              </a:ext>
            </a:extLst>
          </p:cNvPr>
          <p:cNvSpPr/>
          <p:nvPr/>
        </p:nvSpPr>
        <p:spPr>
          <a:xfrm flipV="1">
            <a:off x="6764684" y="5224469"/>
            <a:ext cx="929034" cy="935412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2" name="Freeform 59">
            <a:extLst>
              <a:ext uri="{FF2B5EF4-FFF2-40B4-BE49-F238E27FC236}">
                <a16:creationId xmlns:a16="http://schemas.microsoft.com/office/drawing/2014/main" id="{1E6043F5-5E33-7C83-BEA3-4F4CC3B24FBC}"/>
              </a:ext>
            </a:extLst>
          </p:cNvPr>
          <p:cNvSpPr>
            <a:spLocks noChangeAspect="1"/>
          </p:cNvSpPr>
          <p:nvPr/>
        </p:nvSpPr>
        <p:spPr>
          <a:xfrm flipV="1">
            <a:off x="6764684" y="5257647"/>
            <a:ext cx="719709" cy="691345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44" name="Freeform 60">
            <a:extLst>
              <a:ext uri="{FF2B5EF4-FFF2-40B4-BE49-F238E27FC236}">
                <a16:creationId xmlns:a16="http://schemas.microsoft.com/office/drawing/2014/main" id="{FEA0B027-5F86-90B6-7EB2-D60A29643B40}"/>
              </a:ext>
            </a:extLst>
          </p:cNvPr>
          <p:cNvSpPr/>
          <p:nvPr/>
        </p:nvSpPr>
        <p:spPr>
          <a:xfrm flipV="1">
            <a:off x="8179641" y="3839494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45" name="Freeform 59">
            <a:extLst>
              <a:ext uri="{FF2B5EF4-FFF2-40B4-BE49-F238E27FC236}">
                <a16:creationId xmlns:a16="http://schemas.microsoft.com/office/drawing/2014/main" id="{BA853758-E415-7111-8C03-F951FD211731}"/>
              </a:ext>
            </a:extLst>
          </p:cNvPr>
          <p:cNvSpPr>
            <a:spLocks noChangeAspect="1"/>
          </p:cNvSpPr>
          <p:nvPr/>
        </p:nvSpPr>
        <p:spPr>
          <a:xfrm flipV="1">
            <a:off x="8179641" y="3872435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47" name="Freeform 60">
            <a:extLst>
              <a:ext uri="{FF2B5EF4-FFF2-40B4-BE49-F238E27FC236}">
                <a16:creationId xmlns:a16="http://schemas.microsoft.com/office/drawing/2014/main" id="{41AF338C-4DD7-B4D8-284C-268BA12C2B91}"/>
              </a:ext>
            </a:extLst>
          </p:cNvPr>
          <p:cNvSpPr/>
          <p:nvPr/>
        </p:nvSpPr>
        <p:spPr>
          <a:xfrm rot="10800000" flipV="1">
            <a:off x="8670393" y="1999344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48" name="Freeform 59">
            <a:extLst>
              <a:ext uri="{FF2B5EF4-FFF2-40B4-BE49-F238E27FC236}">
                <a16:creationId xmlns:a16="http://schemas.microsoft.com/office/drawing/2014/main" id="{FAD0C0F7-2691-E88F-6923-B4135EA44A00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8879718" y="2208725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50" name="Graphic 2149">
            <a:extLst>
              <a:ext uri="{FF2B5EF4-FFF2-40B4-BE49-F238E27FC236}">
                <a16:creationId xmlns:a16="http://schemas.microsoft.com/office/drawing/2014/main" id="{C2AF7E66-97DB-6AAB-5B1F-8AC6A36335E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1877" y="3418156"/>
            <a:ext cx="301602" cy="301602"/>
          </a:xfrm>
          <a:prstGeom prst="rect">
            <a:avLst/>
          </a:prstGeom>
        </p:spPr>
      </p:pic>
      <p:sp>
        <p:nvSpPr>
          <p:cNvPr id="2151" name="Freeform 9">
            <a:extLst>
              <a:ext uri="{FF2B5EF4-FFF2-40B4-BE49-F238E27FC236}">
                <a16:creationId xmlns:a16="http://schemas.microsoft.com/office/drawing/2014/main" id="{402EECFA-8CEF-84A0-261C-B285572C4DB3}"/>
              </a:ext>
            </a:extLst>
          </p:cNvPr>
          <p:cNvSpPr>
            <a:spLocks noChangeAspect="1"/>
          </p:cNvSpPr>
          <p:nvPr/>
        </p:nvSpPr>
        <p:spPr>
          <a:xfrm rot="5400000">
            <a:off x="8425172" y="3162560"/>
            <a:ext cx="928723" cy="438282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54" name="Freeform 10">
            <a:extLst>
              <a:ext uri="{FF2B5EF4-FFF2-40B4-BE49-F238E27FC236}">
                <a16:creationId xmlns:a16="http://schemas.microsoft.com/office/drawing/2014/main" id="{93489884-1032-18CF-43B5-F7D79EE2F58F}"/>
              </a:ext>
            </a:extLst>
          </p:cNvPr>
          <p:cNvSpPr>
            <a:spLocks noChangeAspect="1"/>
          </p:cNvSpPr>
          <p:nvPr/>
        </p:nvSpPr>
        <p:spPr>
          <a:xfrm rot="5400000">
            <a:off x="8433146" y="3377714"/>
            <a:ext cx="900000" cy="15455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57" name="Freeform 10">
            <a:extLst>
              <a:ext uri="{FF2B5EF4-FFF2-40B4-BE49-F238E27FC236}">
                <a16:creationId xmlns:a16="http://schemas.microsoft.com/office/drawing/2014/main" id="{5C518279-9DBE-95EE-9FF8-A084DE54E833}"/>
              </a:ext>
            </a:extLst>
          </p:cNvPr>
          <p:cNvSpPr>
            <a:spLocks noChangeAspect="1"/>
          </p:cNvSpPr>
          <p:nvPr/>
        </p:nvSpPr>
        <p:spPr>
          <a:xfrm rot="10800000">
            <a:off x="4172590" y="5936766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62" name="Graphic 2161">
            <a:extLst>
              <a:ext uri="{FF2B5EF4-FFF2-40B4-BE49-F238E27FC236}">
                <a16:creationId xmlns:a16="http://schemas.microsoft.com/office/drawing/2014/main" id="{8913C5E6-12EF-9BD3-D80F-889DE22D22C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11451056" y="2065131"/>
            <a:ext cx="301602" cy="301602"/>
          </a:xfrm>
          <a:prstGeom prst="rect">
            <a:avLst/>
          </a:prstGeom>
        </p:spPr>
      </p:pic>
      <p:sp>
        <p:nvSpPr>
          <p:cNvPr id="2163" name="Freeform 9">
            <a:extLst>
              <a:ext uri="{FF2B5EF4-FFF2-40B4-BE49-F238E27FC236}">
                <a16:creationId xmlns:a16="http://schemas.microsoft.com/office/drawing/2014/main" id="{46576269-3E79-5D8F-8996-ACA72A53C7A2}"/>
              </a:ext>
            </a:extLst>
          </p:cNvPr>
          <p:cNvSpPr>
            <a:spLocks noChangeAspect="1"/>
          </p:cNvSpPr>
          <p:nvPr/>
        </p:nvSpPr>
        <p:spPr>
          <a:xfrm rot="10800000">
            <a:off x="9585216" y="1999343"/>
            <a:ext cx="2671639" cy="43874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4" name="Freeform 10">
            <a:extLst>
              <a:ext uri="{FF2B5EF4-FFF2-40B4-BE49-F238E27FC236}">
                <a16:creationId xmlns:a16="http://schemas.microsoft.com/office/drawing/2014/main" id="{034E5636-8E57-A77C-323E-B4BC7F1800D1}"/>
              </a:ext>
            </a:extLst>
          </p:cNvPr>
          <p:cNvSpPr>
            <a:spLocks noChangeAspect="1"/>
          </p:cNvSpPr>
          <p:nvPr/>
        </p:nvSpPr>
        <p:spPr>
          <a:xfrm rot="10800000">
            <a:off x="10489285" y="220873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5" name="Freeform 10">
            <a:extLst>
              <a:ext uri="{FF2B5EF4-FFF2-40B4-BE49-F238E27FC236}">
                <a16:creationId xmlns:a16="http://schemas.microsoft.com/office/drawing/2014/main" id="{59C3C2C5-362A-0889-91C5-3CD18C03CCE9}"/>
              </a:ext>
            </a:extLst>
          </p:cNvPr>
          <p:cNvSpPr>
            <a:spLocks noChangeAspect="1"/>
          </p:cNvSpPr>
          <p:nvPr/>
        </p:nvSpPr>
        <p:spPr>
          <a:xfrm rot="10800000">
            <a:off x="11371444" y="220873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6" name="Freeform 10">
            <a:extLst>
              <a:ext uri="{FF2B5EF4-FFF2-40B4-BE49-F238E27FC236}">
                <a16:creationId xmlns:a16="http://schemas.microsoft.com/office/drawing/2014/main" id="{9521452B-DDDB-8A9A-1B77-E5A05F7E89DD}"/>
              </a:ext>
            </a:extLst>
          </p:cNvPr>
          <p:cNvSpPr>
            <a:spLocks noChangeAspect="1"/>
          </p:cNvSpPr>
          <p:nvPr/>
        </p:nvSpPr>
        <p:spPr>
          <a:xfrm rot="10800000">
            <a:off x="9658126" y="220873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67" name="Graphic 2166">
            <a:extLst>
              <a:ext uri="{FF2B5EF4-FFF2-40B4-BE49-F238E27FC236}">
                <a16:creationId xmlns:a16="http://schemas.microsoft.com/office/drawing/2014/main" id="{E75DE6D5-A612-039C-0ACA-4DCA94302AAA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467333" y="3132313"/>
            <a:ext cx="301602" cy="301602"/>
          </a:xfrm>
          <a:prstGeom prst="rect">
            <a:avLst/>
          </a:prstGeom>
        </p:spPr>
      </p:pic>
      <p:sp>
        <p:nvSpPr>
          <p:cNvPr id="2168" name="Freeform 9">
            <a:extLst>
              <a:ext uri="{FF2B5EF4-FFF2-40B4-BE49-F238E27FC236}">
                <a16:creationId xmlns:a16="http://schemas.microsoft.com/office/drawing/2014/main" id="{5526D3F3-7695-D775-E3C6-F684C403563C}"/>
              </a:ext>
            </a:extLst>
          </p:cNvPr>
          <p:cNvSpPr>
            <a:spLocks noChangeAspect="1"/>
          </p:cNvSpPr>
          <p:nvPr/>
        </p:nvSpPr>
        <p:spPr>
          <a:xfrm rot="10800000">
            <a:off x="-1398506" y="3065314"/>
            <a:ext cx="2671639" cy="435600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9" name="Freeform 10">
            <a:extLst>
              <a:ext uri="{FF2B5EF4-FFF2-40B4-BE49-F238E27FC236}">
                <a16:creationId xmlns:a16="http://schemas.microsoft.com/office/drawing/2014/main" id="{154666D1-899F-E256-F2E9-D74F9E682A69}"/>
              </a:ext>
            </a:extLst>
          </p:cNvPr>
          <p:cNvSpPr>
            <a:spLocks noChangeAspect="1"/>
          </p:cNvSpPr>
          <p:nvPr/>
        </p:nvSpPr>
        <p:spPr>
          <a:xfrm rot="10800000">
            <a:off x="-494438" y="327591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70" name="Freeform 10">
            <a:extLst>
              <a:ext uri="{FF2B5EF4-FFF2-40B4-BE49-F238E27FC236}">
                <a16:creationId xmlns:a16="http://schemas.microsoft.com/office/drawing/2014/main" id="{553C7B48-11C3-3396-1109-8DB07CAAE40C}"/>
              </a:ext>
            </a:extLst>
          </p:cNvPr>
          <p:cNvSpPr>
            <a:spLocks noChangeAspect="1"/>
          </p:cNvSpPr>
          <p:nvPr/>
        </p:nvSpPr>
        <p:spPr>
          <a:xfrm rot="10800000">
            <a:off x="387721" y="327591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71" name="Freeform 10">
            <a:extLst>
              <a:ext uri="{FF2B5EF4-FFF2-40B4-BE49-F238E27FC236}">
                <a16:creationId xmlns:a16="http://schemas.microsoft.com/office/drawing/2014/main" id="{D6EFD064-D5D9-F619-9FCC-19AF36F71E08}"/>
              </a:ext>
            </a:extLst>
          </p:cNvPr>
          <p:cNvSpPr>
            <a:spLocks noChangeAspect="1"/>
          </p:cNvSpPr>
          <p:nvPr/>
        </p:nvSpPr>
        <p:spPr>
          <a:xfrm rot="10800000">
            <a:off x="-1325597" y="327591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74" name="TextBox 2173">
            <a:extLst>
              <a:ext uri="{FF2B5EF4-FFF2-40B4-BE49-F238E27FC236}">
                <a16:creationId xmlns:a16="http://schemas.microsoft.com/office/drawing/2014/main" id="{63E66A44-5FA5-2146-D5A0-BE10C3C24060}"/>
              </a:ext>
            </a:extLst>
          </p:cNvPr>
          <p:cNvSpPr txBox="1"/>
          <p:nvPr/>
        </p:nvSpPr>
        <p:spPr>
          <a:xfrm>
            <a:off x="90149" y="1279608"/>
            <a:ext cx="1529822" cy="46166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Het gaat niet goed met me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F86DFD-AED4-AFF1-18E2-9DE4A316DA26}"/>
              </a:ext>
            </a:extLst>
          </p:cNvPr>
          <p:cNvSpPr/>
          <p:nvPr/>
        </p:nvSpPr>
        <p:spPr>
          <a:xfrm>
            <a:off x="160240" y="1855162"/>
            <a:ext cx="712894" cy="1323082"/>
          </a:xfrm>
          <a:custGeom>
            <a:avLst/>
            <a:gdLst>
              <a:gd name="connsiteX0" fmla="*/ 539632 w 712894"/>
              <a:gd name="connsiteY0" fmla="*/ 80819 h 1323082"/>
              <a:gd name="connsiteX1" fmla="*/ 460197 w 712894"/>
              <a:gd name="connsiteY1" fmla="*/ 77994 h 1323082"/>
              <a:gd name="connsiteX2" fmla="*/ 450282 w 712894"/>
              <a:gd name="connsiteY2" fmla="*/ 90734 h 1323082"/>
              <a:gd name="connsiteX3" fmla="*/ 325479 w 712894"/>
              <a:gd name="connsiteY3" fmla="*/ 0 h 1323082"/>
              <a:gd name="connsiteX4" fmla="*/ 193586 w 712894"/>
              <a:gd name="connsiteY4" fmla="*/ 131893 h 1323082"/>
              <a:gd name="connsiteX5" fmla="*/ 325479 w 712894"/>
              <a:gd name="connsiteY5" fmla="*/ 263786 h 1323082"/>
              <a:gd name="connsiteX6" fmla="*/ 454547 w 712894"/>
              <a:gd name="connsiteY6" fmla="*/ 154605 h 1323082"/>
              <a:gd name="connsiteX7" fmla="*/ 455987 w 712894"/>
              <a:gd name="connsiteY7" fmla="*/ 157430 h 1323082"/>
              <a:gd name="connsiteX8" fmla="*/ 583614 w 712894"/>
              <a:gd name="connsiteY8" fmla="*/ 316241 h 1323082"/>
              <a:gd name="connsiteX9" fmla="*/ 489998 w 712894"/>
              <a:gd name="connsiteY9" fmla="*/ 309150 h 1323082"/>
              <a:gd name="connsiteX10" fmla="*/ 400647 w 712894"/>
              <a:gd name="connsiteY10" fmla="*/ 303500 h 1323082"/>
              <a:gd name="connsiteX11" fmla="*/ 248927 w 712894"/>
              <a:gd name="connsiteY11" fmla="*/ 303445 h 1323082"/>
              <a:gd name="connsiteX12" fmla="*/ 63130 w 712894"/>
              <a:gd name="connsiteY12" fmla="*/ 501977 h 1323082"/>
              <a:gd name="connsiteX13" fmla="*/ 2196 w 712894"/>
              <a:gd name="connsiteY13" fmla="*/ 717511 h 1323082"/>
              <a:gd name="connsiteX14" fmla="*/ 40473 w 712894"/>
              <a:gd name="connsiteY14" fmla="*/ 786974 h 1323082"/>
              <a:gd name="connsiteX15" fmla="*/ 56095 w 712894"/>
              <a:gd name="connsiteY15" fmla="*/ 789799 h 1323082"/>
              <a:gd name="connsiteX16" fmla="*/ 109993 w 712894"/>
              <a:gd name="connsiteY16" fmla="*/ 748697 h 1323082"/>
              <a:gd name="connsiteX17" fmla="*/ 172366 w 712894"/>
              <a:gd name="connsiteY17" fmla="*/ 530341 h 1323082"/>
              <a:gd name="connsiteX18" fmla="*/ 195078 w 712894"/>
              <a:gd name="connsiteY18" fmla="*/ 475059 h 1323082"/>
              <a:gd name="connsiteX19" fmla="*/ 200729 w 712894"/>
              <a:gd name="connsiteY19" fmla="*/ 741672 h 1323082"/>
              <a:gd name="connsiteX20" fmla="*/ 136915 w 712894"/>
              <a:gd name="connsiteY20" fmla="*/ 1247913 h 1323082"/>
              <a:gd name="connsiteX21" fmla="*/ 193639 w 712894"/>
              <a:gd name="connsiteY21" fmla="*/ 1321642 h 1323082"/>
              <a:gd name="connsiteX22" fmla="*/ 267368 w 712894"/>
              <a:gd name="connsiteY22" fmla="*/ 1264919 h 1323082"/>
              <a:gd name="connsiteX23" fmla="*/ 325532 w 712894"/>
              <a:gd name="connsiteY23" fmla="*/ 804042 h 1323082"/>
              <a:gd name="connsiteX24" fmla="*/ 383696 w 712894"/>
              <a:gd name="connsiteY24" fmla="*/ 1264919 h 1323082"/>
              <a:gd name="connsiteX25" fmla="*/ 448950 w 712894"/>
              <a:gd name="connsiteY25" fmla="*/ 1323083 h 1323082"/>
              <a:gd name="connsiteX26" fmla="*/ 457480 w 712894"/>
              <a:gd name="connsiteY26" fmla="*/ 1323083 h 1323082"/>
              <a:gd name="connsiteX27" fmla="*/ 514203 w 712894"/>
              <a:gd name="connsiteY27" fmla="*/ 1249354 h 1323082"/>
              <a:gd name="connsiteX28" fmla="*/ 450390 w 712894"/>
              <a:gd name="connsiteY28" fmla="*/ 743113 h 1323082"/>
              <a:gd name="connsiteX29" fmla="*/ 455985 w 712894"/>
              <a:gd name="connsiteY29" fmla="*/ 418344 h 1323082"/>
              <a:gd name="connsiteX30" fmla="*/ 478697 w 712894"/>
              <a:gd name="connsiteY30" fmla="*/ 421169 h 1323082"/>
              <a:gd name="connsiteX31" fmla="*/ 587878 w 712894"/>
              <a:gd name="connsiteY31" fmla="*/ 428259 h 1323082"/>
              <a:gd name="connsiteX32" fmla="*/ 688585 w 712894"/>
              <a:gd name="connsiteY32" fmla="*/ 401338 h 1323082"/>
              <a:gd name="connsiteX33" fmla="*/ 712681 w 712894"/>
              <a:gd name="connsiteY33" fmla="*/ 350265 h 1323082"/>
              <a:gd name="connsiteX34" fmla="*/ 539632 w 712894"/>
              <a:gd name="connsiteY34" fmla="*/ 80829 h 13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2894" h="1323082">
                <a:moveTo>
                  <a:pt x="539632" y="80819"/>
                </a:moveTo>
                <a:cubicBezTo>
                  <a:pt x="518361" y="58107"/>
                  <a:pt x="482909" y="56723"/>
                  <a:pt x="460197" y="77994"/>
                </a:cubicBezTo>
                <a:cubicBezTo>
                  <a:pt x="455931" y="82260"/>
                  <a:pt x="453107" y="86524"/>
                  <a:pt x="450282" y="90734"/>
                </a:cubicBezTo>
                <a:cubicBezTo>
                  <a:pt x="433276" y="38277"/>
                  <a:pt x="383643" y="0"/>
                  <a:pt x="325479" y="0"/>
                </a:cubicBezTo>
                <a:cubicBezTo>
                  <a:pt x="253134" y="0"/>
                  <a:pt x="193586" y="59548"/>
                  <a:pt x="193586" y="131893"/>
                </a:cubicBezTo>
                <a:cubicBezTo>
                  <a:pt x="193586" y="204238"/>
                  <a:pt x="253134" y="263786"/>
                  <a:pt x="325479" y="263786"/>
                </a:cubicBezTo>
                <a:cubicBezTo>
                  <a:pt x="390734" y="263786"/>
                  <a:pt x="444575" y="216978"/>
                  <a:pt x="454547" y="154605"/>
                </a:cubicBezTo>
                <a:cubicBezTo>
                  <a:pt x="455987" y="156045"/>
                  <a:pt x="455987" y="156045"/>
                  <a:pt x="455987" y="157430"/>
                </a:cubicBezTo>
                <a:cubicBezTo>
                  <a:pt x="508444" y="212712"/>
                  <a:pt x="558077" y="276526"/>
                  <a:pt x="583614" y="316241"/>
                </a:cubicBezTo>
                <a:cubicBezTo>
                  <a:pt x="553812" y="316241"/>
                  <a:pt x="514151" y="311976"/>
                  <a:pt x="489998" y="309150"/>
                </a:cubicBezTo>
                <a:cubicBezTo>
                  <a:pt x="457371" y="306325"/>
                  <a:pt x="426184" y="303500"/>
                  <a:pt x="400647" y="303500"/>
                </a:cubicBezTo>
                <a:lnTo>
                  <a:pt x="248927" y="303445"/>
                </a:lnTo>
                <a:cubicBezTo>
                  <a:pt x="138305" y="303445"/>
                  <a:pt x="77311" y="446700"/>
                  <a:pt x="63130" y="501977"/>
                </a:cubicBezTo>
                <a:cubicBezTo>
                  <a:pt x="58921" y="518982"/>
                  <a:pt x="17818" y="663666"/>
                  <a:pt x="2196" y="717511"/>
                </a:cubicBezTo>
                <a:cubicBezTo>
                  <a:pt x="-6334" y="747313"/>
                  <a:pt x="10727" y="778500"/>
                  <a:pt x="40473" y="786974"/>
                </a:cubicBezTo>
                <a:cubicBezTo>
                  <a:pt x="46124" y="788415"/>
                  <a:pt x="50390" y="789799"/>
                  <a:pt x="56095" y="789799"/>
                </a:cubicBezTo>
                <a:cubicBezTo>
                  <a:pt x="80191" y="789799"/>
                  <a:pt x="102903" y="774178"/>
                  <a:pt x="109993" y="748697"/>
                </a:cubicBezTo>
                <a:cubicBezTo>
                  <a:pt x="112819" y="740168"/>
                  <a:pt x="165276" y="552988"/>
                  <a:pt x="172366" y="530341"/>
                </a:cubicBezTo>
                <a:cubicBezTo>
                  <a:pt x="176632" y="513335"/>
                  <a:pt x="185108" y="493448"/>
                  <a:pt x="195078" y="475059"/>
                </a:cubicBezTo>
                <a:lnTo>
                  <a:pt x="200729" y="741672"/>
                </a:lnTo>
                <a:lnTo>
                  <a:pt x="136915" y="1247913"/>
                </a:lnTo>
                <a:cubicBezTo>
                  <a:pt x="132650" y="1283365"/>
                  <a:pt x="158187" y="1317377"/>
                  <a:pt x="193639" y="1321642"/>
                </a:cubicBezTo>
                <a:cubicBezTo>
                  <a:pt x="229091" y="1325908"/>
                  <a:pt x="263102" y="1300371"/>
                  <a:pt x="267368" y="1264919"/>
                </a:cubicBezTo>
                <a:lnTo>
                  <a:pt x="325532" y="804042"/>
                </a:lnTo>
                <a:lnTo>
                  <a:pt x="383696" y="1264919"/>
                </a:lnTo>
                <a:cubicBezTo>
                  <a:pt x="387961" y="1297546"/>
                  <a:pt x="416323" y="1323083"/>
                  <a:pt x="448950" y="1323083"/>
                </a:cubicBezTo>
                <a:lnTo>
                  <a:pt x="457480" y="1323083"/>
                </a:lnTo>
                <a:cubicBezTo>
                  <a:pt x="492932" y="1318818"/>
                  <a:pt x="518469" y="1286190"/>
                  <a:pt x="514203" y="1249354"/>
                </a:cubicBezTo>
                <a:lnTo>
                  <a:pt x="450390" y="743113"/>
                </a:lnTo>
                <a:lnTo>
                  <a:pt x="455985" y="418344"/>
                </a:lnTo>
                <a:cubicBezTo>
                  <a:pt x="463076" y="418344"/>
                  <a:pt x="471607" y="419785"/>
                  <a:pt x="478697" y="421169"/>
                </a:cubicBezTo>
                <a:cubicBezTo>
                  <a:pt x="521240" y="425434"/>
                  <a:pt x="556692" y="428259"/>
                  <a:pt x="587878" y="428259"/>
                </a:cubicBezTo>
                <a:cubicBezTo>
                  <a:pt x="633245" y="428259"/>
                  <a:pt x="665873" y="421169"/>
                  <a:pt x="688585" y="401338"/>
                </a:cubicBezTo>
                <a:cubicBezTo>
                  <a:pt x="702766" y="388598"/>
                  <a:pt x="711297" y="370152"/>
                  <a:pt x="712681" y="350265"/>
                </a:cubicBezTo>
                <a:cubicBezTo>
                  <a:pt x="716891" y="299191"/>
                  <a:pt x="658782" y="207010"/>
                  <a:pt x="539632" y="80829"/>
                </a:cubicBezTo>
                <a:close/>
              </a:path>
            </a:pathLst>
          </a:cu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248E1E6-A69B-16AB-4F1B-5C1E4823EF11}"/>
              </a:ext>
            </a:extLst>
          </p:cNvPr>
          <p:cNvSpPr/>
          <p:nvPr/>
        </p:nvSpPr>
        <p:spPr>
          <a:xfrm>
            <a:off x="101387" y="1829622"/>
            <a:ext cx="191722" cy="346052"/>
          </a:xfrm>
          <a:custGeom>
            <a:avLst/>
            <a:gdLst>
              <a:gd name="connsiteX0" fmla="*/ 131965 w 191722"/>
              <a:gd name="connsiteY0" fmla="*/ 331805 h 346052"/>
              <a:gd name="connsiteX1" fmla="*/ 103603 w 191722"/>
              <a:gd name="connsiteY1" fmla="*/ 209827 h 346052"/>
              <a:gd name="connsiteX2" fmla="*/ 180157 w 191722"/>
              <a:gd name="connsiteY2" fmla="*/ 209827 h 346052"/>
              <a:gd name="connsiteX3" fmla="*/ 191513 w 191722"/>
              <a:gd name="connsiteY3" fmla="*/ 195647 h 346052"/>
              <a:gd name="connsiteX4" fmla="*/ 141880 w 191722"/>
              <a:gd name="connsiteY4" fmla="*/ 8531 h 346052"/>
              <a:gd name="connsiteX5" fmla="*/ 130524 w 191722"/>
              <a:gd name="connsiteY5" fmla="*/ 0 h 346052"/>
              <a:gd name="connsiteX6" fmla="*/ 48264 w 191722"/>
              <a:gd name="connsiteY6" fmla="*/ 0 h 346052"/>
              <a:gd name="connsiteX7" fmla="*/ 38349 w 191722"/>
              <a:gd name="connsiteY7" fmla="*/ 15622 h 346052"/>
              <a:gd name="connsiteX8" fmla="*/ 83716 w 191722"/>
              <a:gd name="connsiteY8" fmla="*/ 130508 h 346052"/>
              <a:gd name="connsiteX9" fmla="*/ 11371 w 191722"/>
              <a:gd name="connsiteY9" fmla="*/ 130508 h 346052"/>
              <a:gd name="connsiteX10" fmla="*/ 1456 w 191722"/>
              <a:gd name="connsiteY10" fmla="*/ 147514 h 346052"/>
              <a:gd name="connsiteX11" fmla="*/ 110637 w 191722"/>
              <a:gd name="connsiteY11" fmla="*/ 340402 h 346052"/>
              <a:gd name="connsiteX12" fmla="*/ 131963 w 191722"/>
              <a:gd name="connsiteY12" fmla="*/ 331816 h 34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722" h="346052">
                <a:moveTo>
                  <a:pt x="131965" y="331805"/>
                </a:moveTo>
                <a:lnTo>
                  <a:pt x="103603" y="209827"/>
                </a:lnTo>
                <a:lnTo>
                  <a:pt x="180157" y="209827"/>
                </a:lnTo>
                <a:cubicBezTo>
                  <a:pt x="187247" y="209827"/>
                  <a:pt x="192897" y="202737"/>
                  <a:pt x="191513" y="195647"/>
                </a:cubicBezTo>
                <a:lnTo>
                  <a:pt x="141880" y="8531"/>
                </a:lnTo>
                <a:cubicBezTo>
                  <a:pt x="140439" y="2880"/>
                  <a:pt x="136229" y="0"/>
                  <a:pt x="130524" y="0"/>
                </a:cubicBezTo>
                <a:lnTo>
                  <a:pt x="48264" y="0"/>
                </a:lnTo>
                <a:cubicBezTo>
                  <a:pt x="39733" y="0"/>
                  <a:pt x="34083" y="8531"/>
                  <a:pt x="38349" y="15622"/>
                </a:cubicBezTo>
                <a:lnTo>
                  <a:pt x="83716" y="130508"/>
                </a:lnTo>
                <a:lnTo>
                  <a:pt x="11371" y="130508"/>
                </a:lnTo>
                <a:cubicBezTo>
                  <a:pt x="2840" y="130508"/>
                  <a:pt x="-2810" y="140425"/>
                  <a:pt x="1456" y="147514"/>
                </a:cubicBezTo>
                <a:lnTo>
                  <a:pt x="110637" y="340402"/>
                </a:lnTo>
                <a:cubicBezTo>
                  <a:pt x="117783" y="351702"/>
                  <a:pt x="134788" y="344612"/>
                  <a:pt x="131963" y="331816"/>
                </a:cubicBezTo>
                <a:close/>
              </a:path>
            </a:pathLst>
          </a:custGeom>
          <a:solidFill>
            <a:schemeClr val="accent2"/>
          </a:solidFill>
          <a:ln w="140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76" name="TextBox 2175">
            <a:extLst>
              <a:ext uri="{FF2B5EF4-FFF2-40B4-BE49-F238E27FC236}">
                <a16:creationId xmlns:a16="http://schemas.microsoft.com/office/drawing/2014/main" id="{C5C97FB9-45ED-15E2-42E3-C6147B47AAD3}"/>
              </a:ext>
            </a:extLst>
          </p:cNvPr>
          <p:cNvSpPr txBox="1"/>
          <p:nvPr/>
        </p:nvSpPr>
        <p:spPr>
          <a:xfrm>
            <a:off x="2852679" y="886711"/>
            <a:ext cx="2491708" cy="438582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meld me ziek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(</a:t>
            </a:r>
            <a:r>
              <a:rPr lang="nl-NL" sz="1000" dirty="0">
                <a:solidFill>
                  <a:schemeClr val="accent2"/>
                </a:solidFill>
              </a:rPr>
              <a:t>&lt;</a:t>
            </a:r>
            <a:r>
              <a:rPr kumimoji="0" lang="nl-NL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 weken)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177" name="TextBox 2176">
            <a:extLst>
              <a:ext uri="{FF2B5EF4-FFF2-40B4-BE49-F238E27FC236}">
                <a16:creationId xmlns:a16="http://schemas.microsoft.com/office/drawing/2014/main" id="{EB373B20-4061-9CDE-2A4B-7E90AC524A4E}"/>
              </a:ext>
            </a:extLst>
          </p:cNvPr>
          <p:cNvSpPr txBox="1"/>
          <p:nvPr/>
        </p:nvSpPr>
        <p:spPr>
          <a:xfrm>
            <a:off x="3632852" y="4195935"/>
            <a:ext cx="1565497" cy="46166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ben langer afwezig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179" name="TextBox 2178">
            <a:extLst>
              <a:ext uri="{FF2B5EF4-FFF2-40B4-BE49-F238E27FC236}">
                <a16:creationId xmlns:a16="http://schemas.microsoft.com/office/drawing/2014/main" id="{C0A16223-D15A-5853-535D-FBF709C66B22}"/>
              </a:ext>
            </a:extLst>
          </p:cNvPr>
          <p:cNvSpPr txBox="1"/>
          <p:nvPr/>
        </p:nvSpPr>
        <p:spPr>
          <a:xfrm>
            <a:off x="6652728" y="2420843"/>
            <a:ext cx="2338343" cy="276999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ga re-integreren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02A30AA-72F5-A143-BC7D-95BED6EC5380}"/>
              </a:ext>
            </a:extLst>
          </p:cNvPr>
          <p:cNvGrpSpPr/>
          <p:nvPr/>
        </p:nvGrpSpPr>
        <p:grpSpPr>
          <a:xfrm>
            <a:off x="7442022" y="2677937"/>
            <a:ext cx="1017771" cy="1143845"/>
            <a:chOff x="7480523" y="2428022"/>
            <a:chExt cx="1017771" cy="1143845"/>
          </a:xfrm>
        </p:grpSpPr>
        <p:sp>
          <p:nvSpPr>
            <p:cNvPr id="2181" name="Freeform: Shape 2180">
              <a:extLst>
                <a:ext uri="{FF2B5EF4-FFF2-40B4-BE49-F238E27FC236}">
                  <a16:creationId xmlns:a16="http://schemas.microsoft.com/office/drawing/2014/main" id="{986AFBD9-9414-CEB5-F435-5B553A5E0C01}"/>
                </a:ext>
              </a:extLst>
            </p:cNvPr>
            <p:cNvSpPr/>
            <p:nvPr/>
          </p:nvSpPr>
          <p:spPr>
            <a:xfrm>
              <a:off x="8010598" y="3000838"/>
              <a:ext cx="487696" cy="571029"/>
            </a:xfrm>
            <a:custGeom>
              <a:avLst/>
              <a:gdLst>
                <a:gd name="connsiteX0" fmla="*/ 2085535 w 2312706"/>
                <a:gd name="connsiteY0" fmla="*/ 0 h 2707881"/>
                <a:gd name="connsiteX1" fmla="*/ 226903 w 2312706"/>
                <a:gd name="connsiteY1" fmla="*/ 0 h 2707881"/>
                <a:gd name="connsiteX2" fmla="*/ 0 w 2312706"/>
                <a:gd name="connsiteY2" fmla="*/ 226903 h 2707881"/>
                <a:gd name="connsiteX3" fmla="*/ 226903 w 2312706"/>
                <a:gd name="connsiteY3" fmla="*/ 453805 h 2707881"/>
                <a:gd name="connsiteX4" fmla="*/ 1858878 w 2312706"/>
                <a:gd name="connsiteY4" fmla="*/ 453805 h 2707881"/>
                <a:gd name="connsiteX5" fmla="*/ 1858878 w 2312706"/>
                <a:gd name="connsiteY5" fmla="*/ 2480996 h 2707881"/>
                <a:gd name="connsiteX6" fmla="*/ 2085764 w 2312706"/>
                <a:gd name="connsiteY6" fmla="*/ 2707882 h 2707881"/>
                <a:gd name="connsiteX7" fmla="*/ 2312706 w 2312706"/>
                <a:gd name="connsiteY7" fmla="*/ 2480996 h 2707881"/>
                <a:gd name="connsiteX8" fmla="*/ 2312706 w 2312706"/>
                <a:gd name="connsiteY8" fmla="*/ 226977 h 2707881"/>
                <a:gd name="connsiteX9" fmla="*/ 2085764 w 2312706"/>
                <a:gd name="connsiteY9" fmla="*/ 74 h 2707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706" h="2707881">
                  <a:moveTo>
                    <a:pt x="2085535" y="0"/>
                  </a:moveTo>
                  <a:lnTo>
                    <a:pt x="226903" y="0"/>
                  </a:lnTo>
                  <a:cubicBezTo>
                    <a:pt x="101796" y="0"/>
                    <a:pt x="0" y="101533"/>
                    <a:pt x="0" y="226903"/>
                  </a:cubicBezTo>
                  <a:cubicBezTo>
                    <a:pt x="0" y="352010"/>
                    <a:pt x="101533" y="453805"/>
                    <a:pt x="226903" y="453805"/>
                  </a:cubicBezTo>
                  <a:lnTo>
                    <a:pt x="1858878" y="453805"/>
                  </a:lnTo>
                  <a:lnTo>
                    <a:pt x="1858878" y="2480996"/>
                  </a:lnTo>
                  <a:cubicBezTo>
                    <a:pt x="1858878" y="2606097"/>
                    <a:pt x="1960434" y="2707882"/>
                    <a:pt x="2085764" y="2707882"/>
                  </a:cubicBezTo>
                  <a:cubicBezTo>
                    <a:pt x="2210865" y="2707882"/>
                    <a:pt x="2312706" y="2606326"/>
                    <a:pt x="2312706" y="2480996"/>
                  </a:cubicBezTo>
                  <a:lnTo>
                    <a:pt x="2312706" y="226977"/>
                  </a:lnTo>
                  <a:cubicBezTo>
                    <a:pt x="2312706" y="101870"/>
                    <a:pt x="2211151" y="74"/>
                    <a:pt x="2085764" y="7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rgbClr val="E8EBF0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182" name="Freeform: Shape 2181">
              <a:extLst>
                <a:ext uri="{FF2B5EF4-FFF2-40B4-BE49-F238E27FC236}">
                  <a16:creationId xmlns:a16="http://schemas.microsoft.com/office/drawing/2014/main" id="{52B47187-DF82-9BC0-39D4-89116192F0D1}"/>
                </a:ext>
              </a:extLst>
            </p:cNvPr>
            <p:cNvSpPr/>
            <p:nvPr/>
          </p:nvSpPr>
          <p:spPr>
            <a:xfrm>
              <a:off x="7581682" y="2428022"/>
              <a:ext cx="275747" cy="275747"/>
            </a:xfrm>
            <a:custGeom>
              <a:avLst/>
              <a:gdLst>
                <a:gd name="connsiteX0" fmla="*/ 583061 w 1307624"/>
                <a:gd name="connsiteY0" fmla="*/ 1303722 h 1307624"/>
                <a:gd name="connsiteX1" fmla="*/ 1303722 w 1307624"/>
                <a:gd name="connsiteY1" fmla="*/ 724564 h 1307624"/>
                <a:gd name="connsiteX2" fmla="*/ 724564 w 1307624"/>
                <a:gd name="connsiteY2" fmla="*/ 3903 h 1307624"/>
                <a:gd name="connsiteX3" fmla="*/ 3903 w 1307624"/>
                <a:gd name="connsiteY3" fmla="*/ 583061 h 1307624"/>
                <a:gd name="connsiteX4" fmla="*/ 583061 w 1307624"/>
                <a:gd name="connsiteY4" fmla="*/ 1303722 h 130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624" h="1307624">
                  <a:moveTo>
                    <a:pt x="583061" y="1303722"/>
                  </a:moveTo>
                  <a:cubicBezTo>
                    <a:pt x="942031" y="1342836"/>
                    <a:pt x="1264575" y="1083518"/>
                    <a:pt x="1303722" y="724564"/>
                  </a:cubicBezTo>
                  <a:cubicBezTo>
                    <a:pt x="1342836" y="365594"/>
                    <a:pt x="1083518" y="43050"/>
                    <a:pt x="724564" y="3903"/>
                  </a:cubicBezTo>
                  <a:cubicBezTo>
                    <a:pt x="365594" y="-35211"/>
                    <a:pt x="43050" y="224107"/>
                    <a:pt x="3903" y="583061"/>
                  </a:cubicBezTo>
                  <a:cubicBezTo>
                    <a:pt x="-35211" y="942031"/>
                    <a:pt x="224107" y="1264575"/>
                    <a:pt x="583061" y="130372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rgbClr val="E8EBF0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184" name="Freeform: Shape 2183">
              <a:extLst>
                <a:ext uri="{FF2B5EF4-FFF2-40B4-BE49-F238E27FC236}">
                  <a16:creationId xmlns:a16="http://schemas.microsoft.com/office/drawing/2014/main" id="{43FF78BF-2373-5DEC-8B5B-05862C9F5328}"/>
                </a:ext>
              </a:extLst>
            </p:cNvPr>
            <p:cNvSpPr/>
            <p:nvPr/>
          </p:nvSpPr>
          <p:spPr>
            <a:xfrm>
              <a:off x="7480523" y="2727886"/>
              <a:ext cx="607765" cy="841137"/>
            </a:xfrm>
            <a:custGeom>
              <a:avLst/>
              <a:gdLst>
                <a:gd name="connsiteX0" fmla="*/ 1835665 w 2882089"/>
                <a:gd name="connsiteY0" fmla="*/ 1542686 h 3988762"/>
                <a:gd name="connsiteX1" fmla="*/ 1240962 w 2882089"/>
                <a:gd name="connsiteY1" fmla="*/ 1542686 h 3988762"/>
                <a:gd name="connsiteX2" fmla="*/ 1395804 w 2882089"/>
                <a:gd name="connsiteY2" fmla="*/ 835226 h 3988762"/>
                <a:gd name="connsiteX3" fmla="*/ 1815319 w 2882089"/>
                <a:gd name="connsiteY3" fmla="*/ 1037485 h 3988762"/>
                <a:gd name="connsiteX4" fmla="*/ 1946587 w 2882089"/>
                <a:gd name="connsiteY4" fmla="*/ 1067489 h 3988762"/>
                <a:gd name="connsiteX5" fmla="*/ 1959983 w 2882089"/>
                <a:gd name="connsiteY5" fmla="*/ 1067221 h 3988762"/>
                <a:gd name="connsiteX6" fmla="*/ 2593262 w 2882089"/>
                <a:gd name="connsiteY6" fmla="*/ 1038823 h 3988762"/>
                <a:gd name="connsiteX7" fmla="*/ 2881778 w 2882089"/>
                <a:gd name="connsiteY7" fmla="*/ 722977 h 3988762"/>
                <a:gd name="connsiteX8" fmla="*/ 2566202 w 2882089"/>
                <a:gd name="connsiteY8" fmla="*/ 434461 h 3988762"/>
                <a:gd name="connsiteX9" fmla="*/ 2009258 w 2882089"/>
                <a:gd name="connsiteY9" fmla="*/ 459379 h 3988762"/>
                <a:gd name="connsiteX10" fmla="*/ 1297169 w 2882089"/>
                <a:gd name="connsiteY10" fmla="*/ 110318 h 3988762"/>
                <a:gd name="connsiteX11" fmla="*/ 849256 w 2882089"/>
                <a:gd name="connsiteY11" fmla="*/ 11197 h 3988762"/>
                <a:gd name="connsiteX12" fmla="*/ 483850 w 2882089"/>
                <a:gd name="connsiteY12" fmla="*/ 77902 h 3988762"/>
                <a:gd name="connsiteX13" fmla="*/ 274092 w 2882089"/>
                <a:gd name="connsiteY13" fmla="*/ 384369 h 3988762"/>
                <a:gd name="connsiteX14" fmla="*/ 9950 w 2882089"/>
                <a:gd name="connsiteY14" fmla="*/ 1652814 h 3988762"/>
                <a:gd name="connsiteX15" fmla="*/ 105854 w 2882089"/>
                <a:gd name="connsiteY15" fmla="*/ 2046343 h 3988762"/>
                <a:gd name="connsiteX16" fmla="*/ 471523 w 2882089"/>
                <a:gd name="connsiteY16" fmla="*/ 2220205 h 3988762"/>
                <a:gd name="connsiteX17" fmla="*/ 1521425 w 2882089"/>
                <a:gd name="connsiteY17" fmla="*/ 2220205 h 3988762"/>
                <a:gd name="connsiteX18" fmla="*/ 1643852 w 2882089"/>
                <a:gd name="connsiteY18" fmla="*/ 2342631 h 3988762"/>
                <a:gd name="connsiteX19" fmla="*/ 1643852 w 2882089"/>
                <a:gd name="connsiteY19" fmla="*/ 3649863 h 3988762"/>
                <a:gd name="connsiteX20" fmla="*/ 1983003 w 2882089"/>
                <a:gd name="connsiteY20" fmla="*/ 3988762 h 3988762"/>
                <a:gd name="connsiteX21" fmla="*/ 2321885 w 2882089"/>
                <a:gd name="connsiteY21" fmla="*/ 3649863 h 3988762"/>
                <a:gd name="connsiteX22" fmla="*/ 2321885 w 2882089"/>
                <a:gd name="connsiteY22" fmla="*/ 2028306 h 3988762"/>
                <a:gd name="connsiteX23" fmla="*/ 1835665 w 2882089"/>
                <a:gd name="connsiteY23" fmla="*/ 1541817 h 398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82089" h="3988762">
                  <a:moveTo>
                    <a:pt x="1835665" y="1542686"/>
                  </a:moveTo>
                  <a:lnTo>
                    <a:pt x="1240962" y="1542686"/>
                  </a:lnTo>
                  <a:lnTo>
                    <a:pt x="1395804" y="835226"/>
                  </a:lnTo>
                  <a:lnTo>
                    <a:pt x="1815319" y="1037485"/>
                  </a:lnTo>
                  <a:cubicBezTo>
                    <a:pt x="1856307" y="1057311"/>
                    <a:pt x="1901313" y="1067489"/>
                    <a:pt x="1946587" y="1067489"/>
                  </a:cubicBezTo>
                  <a:cubicBezTo>
                    <a:pt x="1951142" y="1067489"/>
                    <a:pt x="1955697" y="1067221"/>
                    <a:pt x="1959983" y="1067221"/>
                  </a:cubicBezTo>
                  <a:lnTo>
                    <a:pt x="2593262" y="1038823"/>
                  </a:lnTo>
                  <a:cubicBezTo>
                    <a:pt x="2760157" y="1031325"/>
                    <a:pt x="2889282" y="889878"/>
                    <a:pt x="2881778" y="722977"/>
                  </a:cubicBezTo>
                  <a:cubicBezTo>
                    <a:pt x="2874275" y="556351"/>
                    <a:pt x="2731491" y="427226"/>
                    <a:pt x="2566202" y="434461"/>
                  </a:cubicBezTo>
                  <a:lnTo>
                    <a:pt x="2009258" y="459379"/>
                  </a:lnTo>
                  <a:cubicBezTo>
                    <a:pt x="2009258" y="459379"/>
                    <a:pt x="1375407" y="128800"/>
                    <a:pt x="1297169" y="110318"/>
                  </a:cubicBezTo>
                  <a:cubicBezTo>
                    <a:pt x="1209032" y="89687"/>
                    <a:pt x="849256" y="11197"/>
                    <a:pt x="849256" y="11197"/>
                  </a:cubicBezTo>
                  <a:cubicBezTo>
                    <a:pt x="722543" y="-16395"/>
                    <a:pt x="592618" y="7442"/>
                    <a:pt x="483850" y="77902"/>
                  </a:cubicBezTo>
                  <a:cubicBezTo>
                    <a:pt x="375088" y="148626"/>
                    <a:pt x="300615" y="257388"/>
                    <a:pt x="274092" y="384369"/>
                  </a:cubicBezTo>
                  <a:lnTo>
                    <a:pt x="9950" y="1652814"/>
                  </a:lnTo>
                  <a:cubicBezTo>
                    <a:pt x="-18984" y="1792385"/>
                    <a:pt x="15843" y="1935706"/>
                    <a:pt x="105854" y="2046343"/>
                  </a:cubicBezTo>
                  <a:cubicBezTo>
                    <a:pt x="195865" y="2156979"/>
                    <a:pt x="329008" y="2220205"/>
                    <a:pt x="471523" y="2220205"/>
                  </a:cubicBezTo>
                  <a:lnTo>
                    <a:pt x="1521425" y="2220205"/>
                  </a:lnTo>
                  <a:cubicBezTo>
                    <a:pt x="1588931" y="2220205"/>
                    <a:pt x="1643852" y="2275120"/>
                    <a:pt x="1643852" y="2342631"/>
                  </a:cubicBezTo>
                  <a:lnTo>
                    <a:pt x="1643852" y="3649863"/>
                  </a:lnTo>
                  <a:cubicBezTo>
                    <a:pt x="1643852" y="3837144"/>
                    <a:pt x="1795476" y="3988762"/>
                    <a:pt x="1983003" y="3988762"/>
                  </a:cubicBezTo>
                  <a:cubicBezTo>
                    <a:pt x="2170261" y="3988762"/>
                    <a:pt x="2321885" y="3836858"/>
                    <a:pt x="2321885" y="3649863"/>
                  </a:cubicBezTo>
                  <a:lnTo>
                    <a:pt x="2321885" y="2028306"/>
                  </a:lnTo>
                  <a:cubicBezTo>
                    <a:pt x="2321885" y="1759610"/>
                    <a:pt x="2104092" y="1541817"/>
                    <a:pt x="1835665" y="154181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rgbClr val="E8EBF0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BAC7325-B167-51FE-8C42-04CEF6497A42}"/>
              </a:ext>
            </a:extLst>
          </p:cNvPr>
          <p:cNvGrpSpPr/>
          <p:nvPr/>
        </p:nvGrpSpPr>
        <p:grpSpPr>
          <a:xfrm>
            <a:off x="7216388" y="2917339"/>
            <a:ext cx="1237998" cy="904383"/>
            <a:chOff x="7254889" y="2667424"/>
            <a:chExt cx="1237998" cy="904383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83" name="Freeform: Shape 2182">
              <a:extLst>
                <a:ext uri="{FF2B5EF4-FFF2-40B4-BE49-F238E27FC236}">
                  <a16:creationId xmlns:a16="http://schemas.microsoft.com/office/drawing/2014/main" id="{4F75DD71-DE42-FF76-BD95-EC0DC80D6FF6}"/>
                </a:ext>
              </a:extLst>
            </p:cNvPr>
            <p:cNvSpPr/>
            <p:nvPr/>
          </p:nvSpPr>
          <p:spPr>
            <a:xfrm>
              <a:off x="7254889" y="2751204"/>
              <a:ext cx="518156" cy="820603"/>
            </a:xfrm>
            <a:custGeom>
              <a:avLst/>
              <a:gdLst>
                <a:gd name="connsiteX0" fmla="*/ 2163266 w 2457154"/>
                <a:gd name="connsiteY0" fmla="*/ 2385543 h 3891388"/>
                <a:gd name="connsiteX1" fmla="*/ 1221377 w 2457154"/>
                <a:gd name="connsiteY1" fmla="*/ 2385543 h 3891388"/>
                <a:gd name="connsiteX2" fmla="*/ 772395 w 2457154"/>
                <a:gd name="connsiteY2" fmla="*/ 2008890 h 3891388"/>
                <a:gd name="connsiteX3" fmla="*/ 450121 w 2457154"/>
                <a:gd name="connsiteY3" fmla="*/ 187463 h 3891388"/>
                <a:gd name="connsiteX4" fmla="*/ 187322 w 2457154"/>
                <a:gd name="connsiteY4" fmla="*/ 3691 h 3891388"/>
                <a:gd name="connsiteX5" fmla="*/ 3551 w 2457154"/>
                <a:gd name="connsiteY5" fmla="*/ 266490 h 3891388"/>
                <a:gd name="connsiteX6" fmla="*/ 325825 w 2457154"/>
                <a:gd name="connsiteY6" fmla="*/ 2087917 h 3891388"/>
                <a:gd name="connsiteX7" fmla="*/ 1221423 w 2457154"/>
                <a:gd name="connsiteY7" fmla="*/ 2839097 h 3891388"/>
                <a:gd name="connsiteX8" fmla="*/ 2003349 w 2457154"/>
                <a:gd name="connsiteY8" fmla="*/ 2839097 h 3891388"/>
                <a:gd name="connsiteX9" fmla="*/ 2003349 w 2457154"/>
                <a:gd name="connsiteY9" fmla="*/ 3664446 h 3891388"/>
                <a:gd name="connsiteX10" fmla="*/ 2230252 w 2457154"/>
                <a:gd name="connsiteY10" fmla="*/ 3891389 h 3891388"/>
                <a:gd name="connsiteX11" fmla="*/ 2457155 w 2457154"/>
                <a:gd name="connsiteY11" fmla="*/ 3664446 h 3891388"/>
                <a:gd name="connsiteX12" fmla="*/ 2457155 w 2457154"/>
                <a:gd name="connsiteY12" fmla="*/ 2679191 h 3891388"/>
                <a:gd name="connsiteX13" fmla="*/ 2163547 w 2457154"/>
                <a:gd name="connsiteY13" fmla="*/ 2385583 h 389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57154" h="3891388">
                  <a:moveTo>
                    <a:pt x="2163266" y="2385543"/>
                  </a:moveTo>
                  <a:lnTo>
                    <a:pt x="1221377" y="2385543"/>
                  </a:lnTo>
                  <a:cubicBezTo>
                    <a:pt x="999830" y="2385543"/>
                    <a:pt x="810972" y="2227221"/>
                    <a:pt x="772395" y="2008890"/>
                  </a:cubicBezTo>
                  <a:lnTo>
                    <a:pt x="450121" y="187463"/>
                  </a:lnTo>
                  <a:cubicBezTo>
                    <a:pt x="428421" y="63967"/>
                    <a:pt x="310549" y="-18815"/>
                    <a:pt x="187322" y="3691"/>
                  </a:cubicBezTo>
                  <a:cubicBezTo>
                    <a:pt x="63827" y="25391"/>
                    <a:pt x="-18418" y="142994"/>
                    <a:pt x="3551" y="266490"/>
                  </a:cubicBezTo>
                  <a:lnTo>
                    <a:pt x="325825" y="2087917"/>
                  </a:lnTo>
                  <a:cubicBezTo>
                    <a:pt x="402978" y="2522972"/>
                    <a:pt x="779631" y="2839097"/>
                    <a:pt x="1221423" y="2839097"/>
                  </a:cubicBezTo>
                  <a:lnTo>
                    <a:pt x="2003349" y="2839097"/>
                  </a:lnTo>
                  <a:lnTo>
                    <a:pt x="2003349" y="3664446"/>
                  </a:lnTo>
                  <a:cubicBezTo>
                    <a:pt x="2003349" y="3789547"/>
                    <a:pt x="2104882" y="3891389"/>
                    <a:pt x="2230252" y="3891389"/>
                  </a:cubicBezTo>
                  <a:cubicBezTo>
                    <a:pt x="2355622" y="3891389"/>
                    <a:pt x="2457155" y="3789833"/>
                    <a:pt x="2457155" y="3664446"/>
                  </a:cubicBezTo>
                  <a:lnTo>
                    <a:pt x="2457155" y="2679191"/>
                  </a:lnTo>
                  <a:cubicBezTo>
                    <a:pt x="2457155" y="2517120"/>
                    <a:pt x="2325355" y="2385583"/>
                    <a:pt x="2163547" y="2385583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185" name="Freeform: Shape 2184">
              <a:extLst>
                <a:ext uri="{FF2B5EF4-FFF2-40B4-BE49-F238E27FC236}">
                  <a16:creationId xmlns:a16="http://schemas.microsoft.com/office/drawing/2014/main" id="{CC52DD07-7DBC-320A-EFAB-14BDD0F6E454}"/>
                </a:ext>
              </a:extLst>
            </p:cNvPr>
            <p:cNvSpPr/>
            <p:nvPr/>
          </p:nvSpPr>
          <p:spPr>
            <a:xfrm>
              <a:off x="8145344" y="2667424"/>
              <a:ext cx="347543" cy="278334"/>
            </a:xfrm>
            <a:custGeom>
              <a:avLst/>
              <a:gdLst>
                <a:gd name="connsiteX0" fmla="*/ 1349403 w 1648088"/>
                <a:gd name="connsiteY0" fmla="*/ 116789 h 1319888"/>
                <a:gd name="connsiteX1" fmla="*/ 1138291 w 1648088"/>
                <a:gd name="connsiteY1" fmla="*/ 1017702 h 1319888"/>
                <a:gd name="connsiteX2" fmla="*/ 151093 w 1648088"/>
                <a:gd name="connsiteY2" fmla="*/ 1017702 h 1319888"/>
                <a:gd name="connsiteX3" fmla="*/ 0 w 1648088"/>
                <a:gd name="connsiteY3" fmla="*/ 1168795 h 1319888"/>
                <a:gd name="connsiteX4" fmla="*/ 151093 w 1648088"/>
                <a:gd name="connsiteY4" fmla="*/ 1319888 h 1319888"/>
                <a:gd name="connsiteX5" fmla="*/ 1258306 w 1648088"/>
                <a:gd name="connsiteY5" fmla="*/ 1319888 h 1319888"/>
                <a:gd name="connsiteX6" fmla="*/ 1405639 w 1648088"/>
                <a:gd name="connsiteY6" fmla="*/ 1203354 h 1319888"/>
                <a:gd name="connsiteX7" fmla="*/ 1644069 w 1648088"/>
                <a:gd name="connsiteY7" fmla="*/ 185912 h 1319888"/>
                <a:gd name="connsiteX8" fmla="*/ 1531312 w 1648088"/>
                <a:gd name="connsiteY8" fmla="*/ 4015 h 1319888"/>
                <a:gd name="connsiteX9" fmla="*/ 1349689 w 1648088"/>
                <a:gd name="connsiteY9" fmla="*/ 116795 h 131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8088" h="1319888">
                  <a:moveTo>
                    <a:pt x="1349403" y="116789"/>
                  </a:moveTo>
                  <a:lnTo>
                    <a:pt x="1138291" y="1017702"/>
                  </a:lnTo>
                  <a:lnTo>
                    <a:pt x="151093" y="1017702"/>
                  </a:lnTo>
                  <a:cubicBezTo>
                    <a:pt x="67511" y="1017702"/>
                    <a:pt x="0" y="1085207"/>
                    <a:pt x="0" y="1168795"/>
                  </a:cubicBezTo>
                  <a:cubicBezTo>
                    <a:pt x="0" y="1252383"/>
                    <a:pt x="67506" y="1319888"/>
                    <a:pt x="151093" y="1319888"/>
                  </a:cubicBezTo>
                  <a:lnTo>
                    <a:pt x="1258306" y="1319888"/>
                  </a:lnTo>
                  <a:cubicBezTo>
                    <a:pt x="1328486" y="1319888"/>
                    <a:pt x="1389579" y="1271671"/>
                    <a:pt x="1405639" y="1203354"/>
                  </a:cubicBezTo>
                  <a:lnTo>
                    <a:pt x="1644069" y="185912"/>
                  </a:lnTo>
                  <a:cubicBezTo>
                    <a:pt x="1663099" y="104473"/>
                    <a:pt x="1612750" y="23303"/>
                    <a:pt x="1531312" y="4015"/>
                  </a:cubicBezTo>
                  <a:cubicBezTo>
                    <a:pt x="1449073" y="-15004"/>
                    <a:pt x="1368662" y="35356"/>
                    <a:pt x="1349689" y="116795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pic>
        <p:nvPicPr>
          <p:cNvPr id="2192" name="Graphic 2191">
            <a:extLst>
              <a:ext uri="{FF2B5EF4-FFF2-40B4-BE49-F238E27FC236}">
                <a16:creationId xmlns:a16="http://schemas.microsoft.com/office/drawing/2014/main" id="{BF61E81F-8360-4298-EF05-2BC29A4DE17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6510" y="4390909"/>
            <a:ext cx="1453322" cy="1453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95" name="TextBox 2194">
            <a:extLst>
              <a:ext uri="{FF2B5EF4-FFF2-40B4-BE49-F238E27FC236}">
                <a16:creationId xmlns:a16="http://schemas.microsoft.com/office/drawing/2014/main" id="{279F2AA9-FF60-14C6-4834-C3A9C992E9A1}"/>
              </a:ext>
            </a:extLst>
          </p:cNvPr>
          <p:cNvSpPr txBox="1"/>
          <p:nvPr/>
        </p:nvSpPr>
        <p:spPr>
          <a:xfrm>
            <a:off x="-14716" y="4377346"/>
            <a:ext cx="12123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ervaar klachten (en bespreek ze met mijn leidinggevende)</a:t>
            </a:r>
            <a:endParaRPr lang="en-US" sz="1050"/>
          </a:p>
        </p:txBody>
      </p:sp>
      <p:sp>
        <p:nvSpPr>
          <p:cNvPr id="2196" name="Freeform 754">
            <a:extLst>
              <a:ext uri="{FF2B5EF4-FFF2-40B4-BE49-F238E27FC236}">
                <a16:creationId xmlns:a16="http://schemas.microsoft.com/office/drawing/2014/main" id="{27F0E666-075F-A010-B609-414371D911F0}"/>
              </a:ext>
            </a:extLst>
          </p:cNvPr>
          <p:cNvSpPr/>
          <p:nvPr/>
        </p:nvSpPr>
        <p:spPr>
          <a:xfrm rot="18190455" flipH="1" flipV="1">
            <a:off x="35684" y="3531039"/>
            <a:ext cx="889952" cy="581797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97" name="TextBox 2196">
            <a:extLst>
              <a:ext uri="{FF2B5EF4-FFF2-40B4-BE49-F238E27FC236}">
                <a16:creationId xmlns:a16="http://schemas.microsoft.com/office/drawing/2014/main" id="{54CF1D51-E41A-5D26-7C20-9D8D4D1591CF}"/>
              </a:ext>
            </a:extLst>
          </p:cNvPr>
          <p:cNvSpPr txBox="1"/>
          <p:nvPr/>
        </p:nvSpPr>
        <p:spPr>
          <a:xfrm>
            <a:off x="994338" y="1710704"/>
            <a:ext cx="105342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ga preventief naar de bedrijfsarts</a:t>
            </a:r>
          </a:p>
        </p:txBody>
      </p:sp>
      <p:sp>
        <p:nvSpPr>
          <p:cNvPr id="2198" name="Freeform 754">
            <a:extLst>
              <a:ext uri="{FF2B5EF4-FFF2-40B4-BE49-F238E27FC236}">
                <a16:creationId xmlns:a16="http://schemas.microsoft.com/office/drawing/2014/main" id="{497ADEDF-05F6-8DB7-BB56-F1F9A640C756}"/>
              </a:ext>
            </a:extLst>
          </p:cNvPr>
          <p:cNvSpPr/>
          <p:nvPr/>
        </p:nvSpPr>
        <p:spPr>
          <a:xfrm rot="21252582" flipH="1">
            <a:off x="1507486" y="2290137"/>
            <a:ext cx="456734" cy="30877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99" name="TextBox 2198">
            <a:extLst>
              <a:ext uri="{FF2B5EF4-FFF2-40B4-BE49-F238E27FC236}">
                <a16:creationId xmlns:a16="http://schemas.microsoft.com/office/drawing/2014/main" id="{91D7BBBB-BFDF-5EA3-A028-2DBDEB5234CA}"/>
              </a:ext>
            </a:extLst>
          </p:cNvPr>
          <p:cNvSpPr txBox="1"/>
          <p:nvPr/>
        </p:nvSpPr>
        <p:spPr>
          <a:xfrm>
            <a:off x="707964" y="3740329"/>
            <a:ext cx="10581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onderneem actie om me beter te voelen</a:t>
            </a:r>
          </a:p>
          <a:p>
            <a:pPr algn="ctr"/>
            <a:endParaRPr lang="en-US" sz="1050"/>
          </a:p>
        </p:txBody>
      </p:sp>
      <p:sp>
        <p:nvSpPr>
          <p:cNvPr id="2200" name="Freeform 754">
            <a:extLst>
              <a:ext uri="{FF2B5EF4-FFF2-40B4-BE49-F238E27FC236}">
                <a16:creationId xmlns:a16="http://schemas.microsoft.com/office/drawing/2014/main" id="{E01154A4-EEBA-2DD4-5120-61B1D8054004}"/>
              </a:ext>
            </a:extLst>
          </p:cNvPr>
          <p:cNvSpPr/>
          <p:nvPr/>
        </p:nvSpPr>
        <p:spPr>
          <a:xfrm rot="17474487" flipH="1" flipV="1">
            <a:off x="1060371" y="3493761"/>
            <a:ext cx="498733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01" name="TextBox 2200">
            <a:extLst>
              <a:ext uri="{FF2B5EF4-FFF2-40B4-BE49-F238E27FC236}">
                <a16:creationId xmlns:a16="http://schemas.microsoft.com/office/drawing/2014/main" id="{0E05484D-DD30-7D8D-0133-588437F218DE}"/>
              </a:ext>
            </a:extLst>
          </p:cNvPr>
          <p:cNvSpPr txBox="1"/>
          <p:nvPr/>
        </p:nvSpPr>
        <p:spPr>
          <a:xfrm>
            <a:off x="1266034" y="1014900"/>
            <a:ext cx="14560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maak gebruik van preventieve ondersteuning</a:t>
            </a:r>
          </a:p>
        </p:txBody>
      </p:sp>
      <p:sp>
        <p:nvSpPr>
          <p:cNvPr id="2202" name="Freeform 754">
            <a:extLst>
              <a:ext uri="{FF2B5EF4-FFF2-40B4-BE49-F238E27FC236}">
                <a16:creationId xmlns:a16="http://schemas.microsoft.com/office/drawing/2014/main" id="{501DDED7-7389-1BD4-02B4-16890AB7357E}"/>
              </a:ext>
            </a:extLst>
          </p:cNvPr>
          <p:cNvSpPr/>
          <p:nvPr/>
        </p:nvSpPr>
        <p:spPr>
          <a:xfrm rot="20331072" flipH="1">
            <a:off x="2093313" y="1559692"/>
            <a:ext cx="227123" cy="415350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03" name="TextBox 2202">
            <a:extLst>
              <a:ext uri="{FF2B5EF4-FFF2-40B4-BE49-F238E27FC236}">
                <a16:creationId xmlns:a16="http://schemas.microsoft.com/office/drawing/2014/main" id="{0B5446E0-ABB1-99D1-F1BA-029D12252514}"/>
              </a:ext>
            </a:extLst>
          </p:cNvPr>
          <p:cNvSpPr txBox="1"/>
          <p:nvPr/>
        </p:nvSpPr>
        <p:spPr>
          <a:xfrm>
            <a:off x="3359157" y="1614651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meld me ziek bij mijn leidinggevende</a:t>
            </a:r>
          </a:p>
        </p:txBody>
      </p:sp>
      <p:sp>
        <p:nvSpPr>
          <p:cNvPr id="2204" name="TextBox 2203">
            <a:extLst>
              <a:ext uri="{FF2B5EF4-FFF2-40B4-BE49-F238E27FC236}">
                <a16:creationId xmlns:a16="http://schemas.microsoft.com/office/drawing/2014/main" id="{86AFA2BA-0146-815E-AF9C-41D1CC5E69E7}"/>
              </a:ext>
            </a:extLst>
          </p:cNvPr>
          <p:cNvSpPr txBox="1"/>
          <p:nvPr/>
        </p:nvSpPr>
        <p:spPr>
          <a:xfrm>
            <a:off x="3632852" y="2155728"/>
            <a:ext cx="14560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word gecontacteerd door de arbodienst</a:t>
            </a:r>
            <a:br>
              <a:rPr lang="nl-NL" sz="1050" dirty="0"/>
            </a:br>
            <a:r>
              <a:rPr lang="nl-NL" sz="1050" i="1" dirty="0"/>
              <a:t>(intake)</a:t>
            </a:r>
            <a:endParaRPr lang="nl-NL" sz="1050" dirty="0"/>
          </a:p>
        </p:txBody>
      </p:sp>
      <p:sp>
        <p:nvSpPr>
          <p:cNvPr id="2205" name="TextBox 2204">
            <a:extLst>
              <a:ext uri="{FF2B5EF4-FFF2-40B4-BE49-F238E27FC236}">
                <a16:creationId xmlns:a16="http://schemas.microsoft.com/office/drawing/2014/main" id="{3DF5CC69-DA9E-B10D-3567-4D3CB6D95D9F}"/>
              </a:ext>
            </a:extLst>
          </p:cNvPr>
          <p:cNvSpPr txBox="1"/>
          <p:nvPr/>
        </p:nvSpPr>
        <p:spPr>
          <a:xfrm>
            <a:off x="3609696" y="2867616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contact met mijn leidinggevende</a:t>
            </a:r>
          </a:p>
        </p:txBody>
      </p:sp>
      <p:sp>
        <p:nvSpPr>
          <p:cNvPr id="2206" name="TextBox 2205">
            <a:extLst>
              <a:ext uri="{FF2B5EF4-FFF2-40B4-BE49-F238E27FC236}">
                <a16:creationId xmlns:a16="http://schemas.microsoft.com/office/drawing/2014/main" id="{EB8EF397-2BC8-7CB6-AAEA-7EC620C667B3}"/>
              </a:ext>
            </a:extLst>
          </p:cNvPr>
          <p:cNvSpPr txBox="1"/>
          <p:nvPr/>
        </p:nvSpPr>
        <p:spPr>
          <a:xfrm>
            <a:off x="2008118" y="3065314"/>
            <a:ext cx="117347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contact met mijn teamleden</a:t>
            </a:r>
          </a:p>
        </p:txBody>
      </p:sp>
      <p:sp>
        <p:nvSpPr>
          <p:cNvPr id="2207" name="TextBox 2206">
            <a:extLst>
              <a:ext uri="{FF2B5EF4-FFF2-40B4-BE49-F238E27FC236}">
                <a16:creationId xmlns:a16="http://schemas.microsoft.com/office/drawing/2014/main" id="{81EEAFD8-C1B8-E514-BD45-DBF6FC1CFC4E}"/>
              </a:ext>
            </a:extLst>
          </p:cNvPr>
          <p:cNvSpPr txBox="1"/>
          <p:nvPr/>
        </p:nvSpPr>
        <p:spPr>
          <a:xfrm>
            <a:off x="2026035" y="3863068"/>
            <a:ext cx="117347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ben bezig met mijn herstel</a:t>
            </a:r>
          </a:p>
        </p:txBody>
      </p:sp>
      <p:sp>
        <p:nvSpPr>
          <p:cNvPr id="2208" name="TextBox 2207">
            <a:extLst>
              <a:ext uri="{FF2B5EF4-FFF2-40B4-BE49-F238E27FC236}">
                <a16:creationId xmlns:a16="http://schemas.microsoft.com/office/drawing/2014/main" id="{EE00531A-D074-B135-D536-69F79F7D5CDB}"/>
              </a:ext>
            </a:extLst>
          </p:cNvPr>
          <p:cNvSpPr txBox="1"/>
          <p:nvPr/>
        </p:nvSpPr>
        <p:spPr>
          <a:xfrm>
            <a:off x="2421810" y="4429148"/>
            <a:ext cx="69358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meld me beter</a:t>
            </a:r>
          </a:p>
        </p:txBody>
      </p:sp>
      <p:sp>
        <p:nvSpPr>
          <p:cNvPr id="2210" name="TextBox 2209">
            <a:extLst>
              <a:ext uri="{FF2B5EF4-FFF2-40B4-BE49-F238E27FC236}">
                <a16:creationId xmlns:a16="http://schemas.microsoft.com/office/drawing/2014/main" id="{CD80776C-91EF-A249-BBAC-0BD70450734A}"/>
              </a:ext>
            </a:extLst>
          </p:cNvPr>
          <p:cNvSpPr txBox="1"/>
          <p:nvPr/>
        </p:nvSpPr>
        <p:spPr>
          <a:xfrm>
            <a:off x="1822875" y="5777172"/>
            <a:ext cx="14560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een gesprek omdat ik een aantal keer ziek ben geweest</a:t>
            </a:r>
          </a:p>
        </p:txBody>
      </p:sp>
      <p:sp>
        <p:nvSpPr>
          <p:cNvPr id="2213" name="TextBox 2212">
            <a:extLst>
              <a:ext uri="{FF2B5EF4-FFF2-40B4-BE49-F238E27FC236}">
                <a16:creationId xmlns:a16="http://schemas.microsoft.com/office/drawing/2014/main" id="{BF3AB79B-99A2-A17B-62AC-557D05F6AB3C}"/>
              </a:ext>
            </a:extLst>
          </p:cNvPr>
          <p:cNvSpPr txBox="1"/>
          <p:nvPr/>
        </p:nvSpPr>
        <p:spPr>
          <a:xfrm>
            <a:off x="3907997" y="6155950"/>
            <a:ext cx="132057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ga periodiek naar de bedrijfsarts</a:t>
            </a:r>
          </a:p>
        </p:txBody>
      </p:sp>
      <p:sp>
        <p:nvSpPr>
          <p:cNvPr id="2214" name="TextBox 2213">
            <a:extLst>
              <a:ext uri="{FF2B5EF4-FFF2-40B4-BE49-F238E27FC236}">
                <a16:creationId xmlns:a16="http://schemas.microsoft.com/office/drawing/2014/main" id="{39A7D3A1-AB88-5BC9-1B28-22F58A676D06}"/>
              </a:ext>
            </a:extLst>
          </p:cNvPr>
          <p:cNvSpPr txBox="1"/>
          <p:nvPr/>
        </p:nvSpPr>
        <p:spPr>
          <a:xfrm>
            <a:off x="4439850" y="4737012"/>
            <a:ext cx="1028817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850"/>
              <a:t>Mijn leidinggevende en ik stellen een Plan van Aanpak op</a:t>
            </a:r>
          </a:p>
        </p:txBody>
      </p:sp>
      <p:sp>
        <p:nvSpPr>
          <p:cNvPr id="2216" name="TextBox 2215">
            <a:extLst>
              <a:ext uri="{FF2B5EF4-FFF2-40B4-BE49-F238E27FC236}">
                <a16:creationId xmlns:a16="http://schemas.microsoft.com/office/drawing/2014/main" id="{B87790EA-2A8C-BEE2-F37F-89050E7BA3F1}"/>
              </a:ext>
            </a:extLst>
          </p:cNvPr>
          <p:cNvSpPr txBox="1"/>
          <p:nvPr/>
        </p:nvSpPr>
        <p:spPr>
          <a:xfrm>
            <a:off x="5598314" y="4887178"/>
            <a:ext cx="102881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850"/>
              <a:t>Ik heb contact met mijn leidinggevende</a:t>
            </a:r>
          </a:p>
        </p:txBody>
      </p:sp>
      <p:sp>
        <p:nvSpPr>
          <p:cNvPr id="2218" name="TextBox 2217">
            <a:extLst>
              <a:ext uri="{FF2B5EF4-FFF2-40B4-BE49-F238E27FC236}">
                <a16:creationId xmlns:a16="http://schemas.microsoft.com/office/drawing/2014/main" id="{75D77551-B1C6-3E11-A813-E8ADFE2CBBE0}"/>
              </a:ext>
            </a:extLst>
          </p:cNvPr>
          <p:cNvSpPr txBox="1"/>
          <p:nvPr/>
        </p:nvSpPr>
        <p:spPr>
          <a:xfrm>
            <a:off x="7335654" y="5603320"/>
            <a:ext cx="139706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ontvang een attentie/ beterschapswens</a:t>
            </a:r>
          </a:p>
        </p:txBody>
      </p:sp>
      <p:sp>
        <p:nvSpPr>
          <p:cNvPr id="2219" name="TextBox 2218">
            <a:extLst>
              <a:ext uri="{FF2B5EF4-FFF2-40B4-BE49-F238E27FC236}">
                <a16:creationId xmlns:a16="http://schemas.microsoft.com/office/drawing/2014/main" id="{5A4C6E85-A903-AE5C-7E70-244C10155D2C}"/>
              </a:ext>
            </a:extLst>
          </p:cNvPr>
          <p:cNvSpPr txBox="1"/>
          <p:nvPr/>
        </p:nvSpPr>
        <p:spPr>
          <a:xfrm>
            <a:off x="5933538" y="4455037"/>
            <a:ext cx="13496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regel de nodige administratie</a:t>
            </a:r>
          </a:p>
        </p:txBody>
      </p:sp>
      <p:sp>
        <p:nvSpPr>
          <p:cNvPr id="2220" name="TextBox 2219">
            <a:extLst>
              <a:ext uri="{FF2B5EF4-FFF2-40B4-BE49-F238E27FC236}">
                <a16:creationId xmlns:a16="http://schemas.microsoft.com/office/drawing/2014/main" id="{7008EAFF-81FC-1AD4-C42A-9D8A76F279D3}"/>
              </a:ext>
            </a:extLst>
          </p:cNvPr>
          <p:cNvSpPr txBox="1"/>
          <p:nvPr/>
        </p:nvSpPr>
        <p:spPr>
          <a:xfrm>
            <a:off x="6398409" y="4038573"/>
            <a:ext cx="13496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krijg begeleiding om te herstellen</a:t>
            </a:r>
          </a:p>
        </p:txBody>
      </p:sp>
      <p:sp>
        <p:nvSpPr>
          <p:cNvPr id="2221" name="TextBox 2220">
            <a:extLst>
              <a:ext uri="{FF2B5EF4-FFF2-40B4-BE49-F238E27FC236}">
                <a16:creationId xmlns:a16="http://schemas.microsoft.com/office/drawing/2014/main" id="{E496C77F-37F2-C8A9-23DD-4492C76A14B5}"/>
              </a:ext>
            </a:extLst>
          </p:cNvPr>
          <p:cNvSpPr txBox="1"/>
          <p:nvPr/>
        </p:nvSpPr>
        <p:spPr>
          <a:xfrm>
            <a:off x="8784811" y="5760306"/>
            <a:ext cx="9970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/>
              <a:t> Ik krijg begeleiding in het oriënteren op ander werk</a:t>
            </a:r>
          </a:p>
        </p:txBody>
      </p:sp>
      <p:sp>
        <p:nvSpPr>
          <p:cNvPr id="2225" name="TextBox 2224">
            <a:extLst>
              <a:ext uri="{FF2B5EF4-FFF2-40B4-BE49-F238E27FC236}">
                <a16:creationId xmlns:a16="http://schemas.microsoft.com/office/drawing/2014/main" id="{3176F56B-3CDC-78E2-5682-A85C82E0B0D9}"/>
              </a:ext>
            </a:extLst>
          </p:cNvPr>
          <p:cNvSpPr txBox="1"/>
          <p:nvPr/>
        </p:nvSpPr>
        <p:spPr>
          <a:xfrm>
            <a:off x="5414793" y="1947979"/>
            <a:ext cx="328108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bespreek de re-integratiemogelijkheden met de bedrijfsarts en mijn leidinggevende</a:t>
            </a:r>
          </a:p>
        </p:txBody>
      </p:sp>
      <p:sp>
        <p:nvSpPr>
          <p:cNvPr id="2226" name="TextBox 2225">
            <a:extLst>
              <a:ext uri="{FF2B5EF4-FFF2-40B4-BE49-F238E27FC236}">
                <a16:creationId xmlns:a16="http://schemas.microsoft.com/office/drawing/2014/main" id="{B539CA5F-0B1A-7CB4-6D18-79C11DB07BC3}"/>
              </a:ext>
            </a:extLst>
          </p:cNvPr>
          <p:cNvSpPr txBox="1"/>
          <p:nvPr/>
        </p:nvSpPr>
        <p:spPr>
          <a:xfrm>
            <a:off x="5837690" y="1640148"/>
            <a:ext cx="2880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bereid me voor om weer aan het werk te gaan</a:t>
            </a:r>
          </a:p>
        </p:txBody>
      </p:sp>
      <p:sp>
        <p:nvSpPr>
          <p:cNvPr id="2227" name="TextBox 2226">
            <a:extLst>
              <a:ext uri="{FF2B5EF4-FFF2-40B4-BE49-F238E27FC236}">
                <a16:creationId xmlns:a16="http://schemas.microsoft.com/office/drawing/2014/main" id="{753E8762-984D-C0B7-88D5-86DA5E9D538C}"/>
              </a:ext>
            </a:extLst>
          </p:cNvPr>
          <p:cNvSpPr txBox="1"/>
          <p:nvPr/>
        </p:nvSpPr>
        <p:spPr>
          <a:xfrm>
            <a:off x="6046694" y="1420964"/>
            <a:ext cx="2880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start weer gedeeltelijk op</a:t>
            </a:r>
          </a:p>
        </p:txBody>
      </p:sp>
      <p:sp>
        <p:nvSpPr>
          <p:cNvPr id="2228" name="TextBox 2227">
            <a:extLst>
              <a:ext uri="{FF2B5EF4-FFF2-40B4-BE49-F238E27FC236}">
                <a16:creationId xmlns:a16="http://schemas.microsoft.com/office/drawing/2014/main" id="{C1009866-9F29-5468-5935-93CDE9393FA6}"/>
              </a:ext>
            </a:extLst>
          </p:cNvPr>
          <p:cNvSpPr txBox="1"/>
          <p:nvPr/>
        </p:nvSpPr>
        <p:spPr>
          <a:xfrm>
            <a:off x="6305176" y="873719"/>
            <a:ext cx="240962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word tijdens mijn re-integratie begeleid door mijn leidinggevende, casemanager en bedrijfsarts</a:t>
            </a:r>
          </a:p>
        </p:txBody>
      </p:sp>
      <p:sp>
        <p:nvSpPr>
          <p:cNvPr id="2229" name="TextBox 2228">
            <a:extLst>
              <a:ext uri="{FF2B5EF4-FFF2-40B4-BE49-F238E27FC236}">
                <a16:creationId xmlns:a16="http://schemas.microsoft.com/office/drawing/2014/main" id="{A51245B4-62E9-77F8-7ED3-14A1E8C0B173}"/>
              </a:ext>
            </a:extLst>
          </p:cNvPr>
          <p:cNvSpPr txBox="1"/>
          <p:nvPr/>
        </p:nvSpPr>
        <p:spPr>
          <a:xfrm>
            <a:off x="6758658" y="492163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 Ik ga weer volledig aan het werk</a:t>
            </a:r>
          </a:p>
        </p:txBody>
      </p:sp>
      <p:sp>
        <p:nvSpPr>
          <p:cNvPr id="2230" name="TextBox 2229">
            <a:extLst>
              <a:ext uri="{FF2B5EF4-FFF2-40B4-BE49-F238E27FC236}">
                <a16:creationId xmlns:a16="http://schemas.microsoft.com/office/drawing/2014/main" id="{44A24FBA-F7A7-3CEF-D9AC-E007D1850C3C}"/>
              </a:ext>
            </a:extLst>
          </p:cNvPr>
          <p:cNvSpPr txBox="1"/>
          <p:nvPr/>
        </p:nvSpPr>
        <p:spPr>
          <a:xfrm>
            <a:off x="10283847" y="2467324"/>
            <a:ext cx="104397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vraag de WIA aan</a:t>
            </a:r>
          </a:p>
        </p:txBody>
      </p:sp>
      <p:sp>
        <p:nvSpPr>
          <p:cNvPr id="2231" name="TextBox 2230">
            <a:extLst>
              <a:ext uri="{FF2B5EF4-FFF2-40B4-BE49-F238E27FC236}">
                <a16:creationId xmlns:a16="http://schemas.microsoft.com/office/drawing/2014/main" id="{712D1282-C473-63EC-9767-CD2C7F76A4FE}"/>
              </a:ext>
            </a:extLst>
          </p:cNvPr>
          <p:cNvSpPr txBox="1"/>
          <p:nvPr/>
        </p:nvSpPr>
        <p:spPr>
          <a:xfrm>
            <a:off x="9093720" y="942122"/>
            <a:ext cx="2338343" cy="276999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ga ziek uit dienst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232" name="TextBox 2231">
            <a:extLst>
              <a:ext uri="{FF2B5EF4-FFF2-40B4-BE49-F238E27FC236}">
                <a16:creationId xmlns:a16="http://schemas.microsoft.com/office/drawing/2014/main" id="{503F47A5-A6F0-6282-10AA-9E9507B6041D}"/>
              </a:ext>
            </a:extLst>
          </p:cNvPr>
          <p:cNvSpPr txBox="1"/>
          <p:nvPr/>
        </p:nvSpPr>
        <p:spPr>
          <a:xfrm>
            <a:off x="10191592" y="1164192"/>
            <a:ext cx="128040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700"/>
              <a:t>Ik ontvang en teken een vaststelling-overeenkomst</a:t>
            </a:r>
          </a:p>
        </p:txBody>
      </p:sp>
      <p:sp>
        <p:nvSpPr>
          <p:cNvPr id="2233" name="TextBox 2232">
            <a:extLst>
              <a:ext uri="{FF2B5EF4-FFF2-40B4-BE49-F238E27FC236}">
                <a16:creationId xmlns:a16="http://schemas.microsoft.com/office/drawing/2014/main" id="{C460F981-FD67-2489-E0EA-EEC7EAED6C51}"/>
              </a:ext>
            </a:extLst>
          </p:cNvPr>
          <p:cNvSpPr txBox="1"/>
          <p:nvPr/>
        </p:nvSpPr>
        <p:spPr>
          <a:xfrm>
            <a:off x="10985998" y="1700394"/>
            <a:ext cx="11738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neem afscheid</a:t>
            </a:r>
          </a:p>
        </p:txBody>
      </p:sp>
      <p:sp>
        <p:nvSpPr>
          <p:cNvPr id="2234" name="TextBox 2233">
            <a:extLst>
              <a:ext uri="{FF2B5EF4-FFF2-40B4-BE49-F238E27FC236}">
                <a16:creationId xmlns:a16="http://schemas.microsoft.com/office/drawing/2014/main" id="{4EC1D6C4-9D05-1B1F-975A-ADE811FDD906}"/>
              </a:ext>
            </a:extLst>
          </p:cNvPr>
          <p:cNvSpPr txBox="1"/>
          <p:nvPr/>
        </p:nvSpPr>
        <p:spPr>
          <a:xfrm>
            <a:off x="11299334" y="2490298"/>
            <a:ext cx="98275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600"/>
              <a:t>Ik krijg een transitie-vergoeding</a:t>
            </a:r>
          </a:p>
        </p:txBody>
      </p:sp>
      <p:sp>
        <p:nvSpPr>
          <p:cNvPr id="2236" name="Freeform 60">
            <a:extLst>
              <a:ext uri="{FF2B5EF4-FFF2-40B4-BE49-F238E27FC236}">
                <a16:creationId xmlns:a16="http://schemas.microsoft.com/office/drawing/2014/main" id="{38B50FFB-1DD0-A589-C9A1-DEAC605A5D9A}"/>
              </a:ext>
            </a:extLst>
          </p:cNvPr>
          <p:cNvSpPr/>
          <p:nvPr/>
        </p:nvSpPr>
        <p:spPr>
          <a:xfrm rot="992010" flipV="1">
            <a:off x="9174124" y="4706942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37" name="Freeform 59">
            <a:extLst>
              <a:ext uri="{FF2B5EF4-FFF2-40B4-BE49-F238E27FC236}">
                <a16:creationId xmlns:a16="http://schemas.microsoft.com/office/drawing/2014/main" id="{ECCC6EE9-FC8E-E639-F70A-D3105175DAE9}"/>
              </a:ext>
            </a:extLst>
          </p:cNvPr>
          <p:cNvSpPr>
            <a:spLocks noChangeAspect="1"/>
          </p:cNvSpPr>
          <p:nvPr/>
        </p:nvSpPr>
        <p:spPr>
          <a:xfrm rot="992010" flipV="1">
            <a:off x="9203557" y="4713746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46" name="Freeform 60">
            <a:extLst>
              <a:ext uri="{FF2B5EF4-FFF2-40B4-BE49-F238E27FC236}">
                <a16:creationId xmlns:a16="http://schemas.microsoft.com/office/drawing/2014/main" id="{37FE72CF-1EFE-9DE1-3B9E-AAEA34B1031F}"/>
              </a:ext>
            </a:extLst>
          </p:cNvPr>
          <p:cNvSpPr/>
          <p:nvPr/>
        </p:nvSpPr>
        <p:spPr>
          <a:xfrm rot="11772233" flipH="1" flipV="1">
            <a:off x="9424649" y="3844655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47" name="Freeform 59">
            <a:extLst>
              <a:ext uri="{FF2B5EF4-FFF2-40B4-BE49-F238E27FC236}">
                <a16:creationId xmlns:a16="http://schemas.microsoft.com/office/drawing/2014/main" id="{D84D68F1-B61C-5E1D-9D7E-A7C67DE27EF7}"/>
              </a:ext>
            </a:extLst>
          </p:cNvPr>
          <p:cNvSpPr>
            <a:spLocks noChangeAspect="1"/>
          </p:cNvSpPr>
          <p:nvPr/>
        </p:nvSpPr>
        <p:spPr>
          <a:xfrm rot="11772233" flipH="1" flipV="1">
            <a:off x="9404188" y="4021325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5" name="Freeform 754">
            <a:extLst>
              <a:ext uri="{FF2B5EF4-FFF2-40B4-BE49-F238E27FC236}">
                <a16:creationId xmlns:a16="http://schemas.microsoft.com/office/drawing/2014/main" id="{6353C83C-F1B0-3099-BEF6-90513CD5D572}"/>
              </a:ext>
            </a:extLst>
          </p:cNvPr>
          <p:cNvSpPr/>
          <p:nvPr/>
        </p:nvSpPr>
        <p:spPr>
          <a:xfrm rot="20331072">
            <a:off x="3205047" y="1970904"/>
            <a:ext cx="368630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6" name="Freeform 754">
            <a:extLst>
              <a:ext uri="{FF2B5EF4-FFF2-40B4-BE49-F238E27FC236}">
                <a16:creationId xmlns:a16="http://schemas.microsoft.com/office/drawing/2014/main" id="{1DFB1525-1ABB-03E8-9D82-656744A51322}"/>
              </a:ext>
            </a:extLst>
          </p:cNvPr>
          <p:cNvSpPr/>
          <p:nvPr/>
        </p:nvSpPr>
        <p:spPr>
          <a:xfrm rot="20331072">
            <a:off x="3379430" y="2527497"/>
            <a:ext cx="368630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7" name="Freeform 754">
            <a:extLst>
              <a:ext uri="{FF2B5EF4-FFF2-40B4-BE49-F238E27FC236}">
                <a16:creationId xmlns:a16="http://schemas.microsoft.com/office/drawing/2014/main" id="{B0DB125C-8228-4B1D-D4A2-D9E6122C099F}"/>
              </a:ext>
            </a:extLst>
          </p:cNvPr>
          <p:cNvSpPr/>
          <p:nvPr/>
        </p:nvSpPr>
        <p:spPr>
          <a:xfrm rot="20331072">
            <a:off x="3378227" y="3136879"/>
            <a:ext cx="368630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8" name="Freeform 754">
            <a:extLst>
              <a:ext uri="{FF2B5EF4-FFF2-40B4-BE49-F238E27FC236}">
                <a16:creationId xmlns:a16="http://schemas.microsoft.com/office/drawing/2014/main" id="{3867D0AA-A24F-B2F4-5811-C1B9D1D326C3}"/>
              </a:ext>
            </a:extLst>
          </p:cNvPr>
          <p:cNvSpPr/>
          <p:nvPr/>
        </p:nvSpPr>
        <p:spPr>
          <a:xfrm rot="20331072" flipH="1">
            <a:off x="3031665" y="3404215"/>
            <a:ext cx="353827" cy="30013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9" name="Freeform 754">
            <a:extLst>
              <a:ext uri="{FF2B5EF4-FFF2-40B4-BE49-F238E27FC236}">
                <a16:creationId xmlns:a16="http://schemas.microsoft.com/office/drawing/2014/main" id="{F1EA2BD5-412F-3449-F449-111F43A8764C}"/>
              </a:ext>
            </a:extLst>
          </p:cNvPr>
          <p:cNvSpPr/>
          <p:nvPr/>
        </p:nvSpPr>
        <p:spPr>
          <a:xfrm rot="20331072" flipH="1">
            <a:off x="2705214" y="4147015"/>
            <a:ext cx="673755" cy="246422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0" name="Freeform 754">
            <a:extLst>
              <a:ext uri="{FF2B5EF4-FFF2-40B4-BE49-F238E27FC236}">
                <a16:creationId xmlns:a16="http://schemas.microsoft.com/office/drawing/2014/main" id="{BD98F1BD-9AF7-3F16-07F6-81584EF6228C}"/>
              </a:ext>
            </a:extLst>
          </p:cNvPr>
          <p:cNvSpPr/>
          <p:nvPr/>
        </p:nvSpPr>
        <p:spPr>
          <a:xfrm rot="20331072" flipH="1">
            <a:off x="2841339" y="4831083"/>
            <a:ext cx="184433" cy="34438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3" name="Freeform 754">
            <a:extLst>
              <a:ext uri="{FF2B5EF4-FFF2-40B4-BE49-F238E27FC236}">
                <a16:creationId xmlns:a16="http://schemas.microsoft.com/office/drawing/2014/main" id="{A4C309E7-8F4F-EBB6-00BB-F0A5ABBBBA69}"/>
              </a:ext>
            </a:extLst>
          </p:cNvPr>
          <p:cNvSpPr/>
          <p:nvPr/>
        </p:nvSpPr>
        <p:spPr>
          <a:xfrm rot="20331072" flipH="1">
            <a:off x="3055702" y="5712292"/>
            <a:ext cx="474804" cy="5238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4" name="Freeform 754">
            <a:extLst>
              <a:ext uri="{FF2B5EF4-FFF2-40B4-BE49-F238E27FC236}">
                <a16:creationId xmlns:a16="http://schemas.microsoft.com/office/drawing/2014/main" id="{B43A07F1-FB78-BDB9-4E08-ACA87B73979F}"/>
              </a:ext>
            </a:extLst>
          </p:cNvPr>
          <p:cNvSpPr/>
          <p:nvPr/>
        </p:nvSpPr>
        <p:spPr>
          <a:xfrm rot="7869522">
            <a:off x="3811897" y="6060640"/>
            <a:ext cx="411638" cy="221110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5" name="Freeform 754">
            <a:extLst>
              <a:ext uri="{FF2B5EF4-FFF2-40B4-BE49-F238E27FC236}">
                <a16:creationId xmlns:a16="http://schemas.microsoft.com/office/drawing/2014/main" id="{8F7A826E-D229-E557-A0A9-A29F137995EE}"/>
              </a:ext>
            </a:extLst>
          </p:cNvPr>
          <p:cNvSpPr/>
          <p:nvPr/>
        </p:nvSpPr>
        <p:spPr>
          <a:xfrm rot="7869522" flipH="1" flipV="1">
            <a:off x="4609884" y="5702436"/>
            <a:ext cx="310757" cy="13891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6" name="Freeform 754">
            <a:extLst>
              <a:ext uri="{FF2B5EF4-FFF2-40B4-BE49-F238E27FC236}">
                <a16:creationId xmlns:a16="http://schemas.microsoft.com/office/drawing/2014/main" id="{DC3EE77C-CB95-F796-FBE1-7CC181223C8C}"/>
              </a:ext>
            </a:extLst>
          </p:cNvPr>
          <p:cNvSpPr/>
          <p:nvPr/>
        </p:nvSpPr>
        <p:spPr>
          <a:xfrm rot="7869522">
            <a:off x="5362959" y="5996307"/>
            <a:ext cx="254981" cy="213224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7" name="Freeform 754">
            <a:extLst>
              <a:ext uri="{FF2B5EF4-FFF2-40B4-BE49-F238E27FC236}">
                <a16:creationId xmlns:a16="http://schemas.microsoft.com/office/drawing/2014/main" id="{B00283D8-68C4-0BA1-EA49-6F584E5D2A20}"/>
              </a:ext>
            </a:extLst>
          </p:cNvPr>
          <p:cNvSpPr/>
          <p:nvPr/>
        </p:nvSpPr>
        <p:spPr>
          <a:xfrm rot="12282343" flipV="1">
            <a:off x="6009109" y="5533058"/>
            <a:ext cx="176585" cy="389984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9" name="Freeform 754">
            <a:extLst>
              <a:ext uri="{FF2B5EF4-FFF2-40B4-BE49-F238E27FC236}">
                <a16:creationId xmlns:a16="http://schemas.microsoft.com/office/drawing/2014/main" id="{630CC514-FFD6-AEFE-6066-1086576484EA}"/>
              </a:ext>
            </a:extLst>
          </p:cNvPr>
          <p:cNvSpPr/>
          <p:nvPr/>
        </p:nvSpPr>
        <p:spPr>
          <a:xfrm rot="18139270" flipH="1" flipV="1">
            <a:off x="6718822" y="5968855"/>
            <a:ext cx="281760" cy="37839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0" name="Freeform 754">
            <a:extLst>
              <a:ext uri="{FF2B5EF4-FFF2-40B4-BE49-F238E27FC236}">
                <a16:creationId xmlns:a16="http://schemas.microsoft.com/office/drawing/2014/main" id="{6C2566F9-30C0-ABBE-6B24-20B9035553A9}"/>
              </a:ext>
            </a:extLst>
          </p:cNvPr>
          <p:cNvSpPr/>
          <p:nvPr/>
        </p:nvSpPr>
        <p:spPr>
          <a:xfrm rot="18139270" flipV="1">
            <a:off x="7354045" y="5612328"/>
            <a:ext cx="150274" cy="39640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1" name="Freeform 754">
            <a:extLst>
              <a:ext uri="{FF2B5EF4-FFF2-40B4-BE49-F238E27FC236}">
                <a16:creationId xmlns:a16="http://schemas.microsoft.com/office/drawing/2014/main" id="{3DCE9BEC-3B10-8621-14C4-220F9A8C1FD2}"/>
              </a:ext>
            </a:extLst>
          </p:cNvPr>
          <p:cNvSpPr/>
          <p:nvPr/>
        </p:nvSpPr>
        <p:spPr>
          <a:xfrm rot="18139270">
            <a:off x="7124305" y="4695687"/>
            <a:ext cx="47418" cy="837612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2" name="Freeform 754">
            <a:extLst>
              <a:ext uri="{FF2B5EF4-FFF2-40B4-BE49-F238E27FC236}">
                <a16:creationId xmlns:a16="http://schemas.microsoft.com/office/drawing/2014/main" id="{15C4E7C2-90ED-B842-ADB7-C7447024FEF9}"/>
              </a:ext>
            </a:extLst>
          </p:cNvPr>
          <p:cNvSpPr/>
          <p:nvPr/>
        </p:nvSpPr>
        <p:spPr>
          <a:xfrm rot="18139270" flipH="1">
            <a:off x="7483333" y="4310502"/>
            <a:ext cx="45719" cy="51598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3" name="Freeform 754">
            <a:extLst>
              <a:ext uri="{FF2B5EF4-FFF2-40B4-BE49-F238E27FC236}">
                <a16:creationId xmlns:a16="http://schemas.microsoft.com/office/drawing/2014/main" id="{0FB0ABF8-FFC7-561C-AC7A-D3D60DAA362F}"/>
              </a:ext>
            </a:extLst>
          </p:cNvPr>
          <p:cNvSpPr/>
          <p:nvPr/>
        </p:nvSpPr>
        <p:spPr>
          <a:xfrm rot="18139270" flipH="1" flipV="1">
            <a:off x="9106395" y="5388231"/>
            <a:ext cx="372445" cy="23707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80" name="Graphic 2279">
            <a:extLst>
              <a:ext uri="{FF2B5EF4-FFF2-40B4-BE49-F238E27FC236}">
                <a16:creationId xmlns:a16="http://schemas.microsoft.com/office/drawing/2014/main" id="{4939C118-45D4-3045-F928-058476B9AD0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87243" y="1275564"/>
            <a:ext cx="1543148" cy="1543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81" name="Freeform 754">
            <a:extLst>
              <a:ext uri="{FF2B5EF4-FFF2-40B4-BE49-F238E27FC236}">
                <a16:creationId xmlns:a16="http://schemas.microsoft.com/office/drawing/2014/main" id="{BFE8D47E-A610-B6AA-9979-A1DFB8C3EA77}"/>
              </a:ext>
            </a:extLst>
          </p:cNvPr>
          <p:cNvSpPr/>
          <p:nvPr/>
        </p:nvSpPr>
        <p:spPr>
          <a:xfrm rot="8268534" flipV="1">
            <a:off x="8508348" y="2120315"/>
            <a:ext cx="256178" cy="47508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2" name="Freeform 754">
            <a:extLst>
              <a:ext uri="{FF2B5EF4-FFF2-40B4-BE49-F238E27FC236}">
                <a16:creationId xmlns:a16="http://schemas.microsoft.com/office/drawing/2014/main" id="{13967F71-1F00-B50F-7D56-FD81A8903B87}"/>
              </a:ext>
            </a:extLst>
          </p:cNvPr>
          <p:cNvSpPr/>
          <p:nvPr/>
        </p:nvSpPr>
        <p:spPr>
          <a:xfrm rot="18139270" flipH="1">
            <a:off x="8621818" y="1737306"/>
            <a:ext cx="87288" cy="435297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3" name="Freeform 754">
            <a:extLst>
              <a:ext uri="{FF2B5EF4-FFF2-40B4-BE49-F238E27FC236}">
                <a16:creationId xmlns:a16="http://schemas.microsoft.com/office/drawing/2014/main" id="{AE72B476-1CBB-41B8-0ED6-3CF95D46AFC2}"/>
              </a:ext>
            </a:extLst>
          </p:cNvPr>
          <p:cNvSpPr/>
          <p:nvPr/>
        </p:nvSpPr>
        <p:spPr>
          <a:xfrm rot="3460730" flipH="1" flipV="1">
            <a:off x="8264350" y="416048"/>
            <a:ext cx="533337" cy="51422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4" name="Freeform 754">
            <a:extLst>
              <a:ext uri="{FF2B5EF4-FFF2-40B4-BE49-F238E27FC236}">
                <a16:creationId xmlns:a16="http://schemas.microsoft.com/office/drawing/2014/main" id="{DA23EB02-48FB-0C8C-29B1-06124388A641}"/>
              </a:ext>
            </a:extLst>
          </p:cNvPr>
          <p:cNvSpPr/>
          <p:nvPr/>
        </p:nvSpPr>
        <p:spPr>
          <a:xfrm rot="3460730" flipH="1" flipV="1">
            <a:off x="8547636" y="979139"/>
            <a:ext cx="279202" cy="30529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5" name="Freeform 754">
            <a:extLst>
              <a:ext uri="{FF2B5EF4-FFF2-40B4-BE49-F238E27FC236}">
                <a16:creationId xmlns:a16="http://schemas.microsoft.com/office/drawing/2014/main" id="{5B8E44B3-6A9F-FF60-0F07-0EFACCF47772}"/>
              </a:ext>
            </a:extLst>
          </p:cNvPr>
          <p:cNvSpPr/>
          <p:nvPr/>
        </p:nvSpPr>
        <p:spPr>
          <a:xfrm rot="3460730" flipH="1" flipV="1">
            <a:off x="8428528" y="1359550"/>
            <a:ext cx="380610" cy="39985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6" name="Freeform 754">
            <a:extLst>
              <a:ext uri="{FF2B5EF4-FFF2-40B4-BE49-F238E27FC236}">
                <a16:creationId xmlns:a16="http://schemas.microsoft.com/office/drawing/2014/main" id="{74C7CFC9-28A1-BBA6-CB1D-3823606504FD}"/>
              </a:ext>
            </a:extLst>
          </p:cNvPr>
          <p:cNvSpPr/>
          <p:nvPr/>
        </p:nvSpPr>
        <p:spPr>
          <a:xfrm rot="7114806">
            <a:off x="10429859" y="2215642"/>
            <a:ext cx="158963" cy="25897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7" name="Freeform 754">
            <a:extLst>
              <a:ext uri="{FF2B5EF4-FFF2-40B4-BE49-F238E27FC236}">
                <a16:creationId xmlns:a16="http://schemas.microsoft.com/office/drawing/2014/main" id="{AA32F6FF-B89B-6C60-C83A-0E3EFD8D8F59}"/>
              </a:ext>
            </a:extLst>
          </p:cNvPr>
          <p:cNvSpPr/>
          <p:nvPr/>
        </p:nvSpPr>
        <p:spPr>
          <a:xfrm rot="7114806">
            <a:off x="11673176" y="2225385"/>
            <a:ext cx="158963" cy="25897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8" name="Freeform 754">
            <a:extLst>
              <a:ext uri="{FF2B5EF4-FFF2-40B4-BE49-F238E27FC236}">
                <a16:creationId xmlns:a16="http://schemas.microsoft.com/office/drawing/2014/main" id="{4FDDA4E9-4D8F-8B03-BA48-4565F6BCBE27}"/>
              </a:ext>
            </a:extLst>
          </p:cNvPr>
          <p:cNvSpPr/>
          <p:nvPr/>
        </p:nvSpPr>
        <p:spPr>
          <a:xfrm rot="7114806" flipH="1" flipV="1">
            <a:off x="11224025" y="1979212"/>
            <a:ext cx="244220" cy="18215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9" name="Freeform 754">
            <a:extLst>
              <a:ext uri="{FF2B5EF4-FFF2-40B4-BE49-F238E27FC236}">
                <a16:creationId xmlns:a16="http://schemas.microsoft.com/office/drawing/2014/main" id="{486B937B-513B-BCB4-70C7-75670C527343}"/>
              </a:ext>
            </a:extLst>
          </p:cNvPr>
          <p:cNvSpPr/>
          <p:nvPr/>
        </p:nvSpPr>
        <p:spPr>
          <a:xfrm rot="7114806" flipH="1" flipV="1">
            <a:off x="10694078" y="1795902"/>
            <a:ext cx="394813" cy="29847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96" name="Freeform 9">
            <a:extLst>
              <a:ext uri="{FF2B5EF4-FFF2-40B4-BE49-F238E27FC236}">
                <a16:creationId xmlns:a16="http://schemas.microsoft.com/office/drawing/2014/main" id="{AC663483-DD2D-5133-ED12-38B2DA56D4F4}"/>
              </a:ext>
            </a:extLst>
          </p:cNvPr>
          <p:cNvSpPr>
            <a:spLocks noChangeAspect="1"/>
          </p:cNvSpPr>
          <p:nvPr/>
        </p:nvSpPr>
        <p:spPr>
          <a:xfrm rot="1091119">
            <a:off x="10160011" y="6171824"/>
            <a:ext cx="2426234" cy="436604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7" name="Freeform 10">
            <a:extLst>
              <a:ext uri="{FF2B5EF4-FFF2-40B4-BE49-F238E27FC236}">
                <a16:creationId xmlns:a16="http://schemas.microsoft.com/office/drawing/2014/main" id="{2D90482D-AA43-AAAA-A010-E197374D180B}"/>
              </a:ext>
            </a:extLst>
          </p:cNvPr>
          <p:cNvSpPr>
            <a:spLocks noChangeAspect="1"/>
          </p:cNvSpPr>
          <p:nvPr/>
        </p:nvSpPr>
        <p:spPr>
          <a:xfrm rot="1091119">
            <a:off x="11008768" y="6382147"/>
            <a:ext cx="754109" cy="14241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8" name="Freeform 10">
            <a:extLst>
              <a:ext uri="{FF2B5EF4-FFF2-40B4-BE49-F238E27FC236}">
                <a16:creationId xmlns:a16="http://schemas.microsoft.com/office/drawing/2014/main" id="{08C4B94C-5DCA-837A-990E-305D3CA69348}"/>
              </a:ext>
            </a:extLst>
          </p:cNvPr>
          <p:cNvSpPr>
            <a:spLocks noChangeAspect="1"/>
          </p:cNvSpPr>
          <p:nvPr/>
        </p:nvSpPr>
        <p:spPr>
          <a:xfrm rot="1091119">
            <a:off x="10255055" y="6134552"/>
            <a:ext cx="754109" cy="14241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9" name="Freeform 10">
            <a:extLst>
              <a:ext uri="{FF2B5EF4-FFF2-40B4-BE49-F238E27FC236}">
                <a16:creationId xmlns:a16="http://schemas.microsoft.com/office/drawing/2014/main" id="{0D49ED15-4BCF-B2DC-B9F9-6FB765F68334}"/>
              </a:ext>
            </a:extLst>
          </p:cNvPr>
          <p:cNvSpPr>
            <a:spLocks noChangeAspect="1"/>
          </p:cNvSpPr>
          <p:nvPr/>
        </p:nvSpPr>
        <p:spPr>
          <a:xfrm rot="1091119">
            <a:off x="11718907" y="6615427"/>
            <a:ext cx="754109" cy="14241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16" name="Graphic 3">
            <a:extLst>
              <a:ext uri="{FF2B5EF4-FFF2-40B4-BE49-F238E27FC236}">
                <a16:creationId xmlns:a16="http://schemas.microsoft.com/office/drawing/2014/main" id="{18B00588-2A6D-5440-EE6B-115BDA48D593}"/>
              </a:ext>
            </a:extLst>
          </p:cNvPr>
          <p:cNvGrpSpPr/>
          <p:nvPr/>
        </p:nvGrpSpPr>
        <p:grpSpPr>
          <a:xfrm>
            <a:off x="1861643" y="4721014"/>
            <a:ext cx="502352" cy="964853"/>
            <a:chOff x="1861643" y="4367105"/>
            <a:chExt cx="502352" cy="964853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1B5800A-A46A-CE60-048A-549136AA61EF}"/>
                </a:ext>
              </a:extLst>
            </p:cNvPr>
            <p:cNvSpPr/>
            <p:nvPr/>
          </p:nvSpPr>
          <p:spPr>
            <a:xfrm>
              <a:off x="1861643" y="4367105"/>
              <a:ext cx="502352" cy="964853"/>
            </a:xfrm>
            <a:custGeom>
              <a:avLst/>
              <a:gdLst>
                <a:gd name="connsiteX0" fmla="*/ 473654 w 502352"/>
                <a:gd name="connsiteY0" fmla="*/ 788 h 964853"/>
                <a:gd name="connsiteX1" fmla="*/ 432981 w 502352"/>
                <a:gd name="connsiteY1" fmla="*/ 28235 h 964853"/>
                <a:gd name="connsiteX2" fmla="*/ 391275 w 502352"/>
                <a:gd name="connsiteY2" fmla="*/ 181796 h 964853"/>
                <a:gd name="connsiteX3" fmla="*/ 299760 w 502352"/>
                <a:gd name="connsiteY3" fmla="*/ 241773 h 964853"/>
                <a:gd name="connsiteX4" fmla="*/ 202128 w 502352"/>
                <a:gd name="connsiteY4" fmla="*/ 241773 h 964853"/>
                <a:gd name="connsiteX5" fmla="*/ 110614 w 502352"/>
                <a:gd name="connsiteY5" fmla="*/ 181796 h 964853"/>
                <a:gd name="connsiteX6" fmla="*/ 68908 w 502352"/>
                <a:gd name="connsiteY6" fmla="*/ 28235 h 964853"/>
                <a:gd name="connsiteX7" fmla="*/ 28235 w 502352"/>
                <a:gd name="connsiteY7" fmla="*/ 788 h 964853"/>
                <a:gd name="connsiteX8" fmla="*/ 788 w 502352"/>
                <a:gd name="connsiteY8" fmla="*/ 41461 h 964853"/>
                <a:gd name="connsiteX9" fmla="*/ 46546 w 502352"/>
                <a:gd name="connsiteY9" fmla="*/ 208201 h 964853"/>
                <a:gd name="connsiteX10" fmla="*/ 144177 w 502352"/>
                <a:gd name="connsiteY10" fmla="*/ 301741 h 964853"/>
                <a:gd name="connsiteX11" fmla="*/ 155379 w 502352"/>
                <a:gd name="connsiteY11" fmla="*/ 316993 h 964853"/>
                <a:gd name="connsiteX12" fmla="*/ 160463 w 502352"/>
                <a:gd name="connsiteY12" fmla="*/ 581369 h 964853"/>
                <a:gd name="connsiteX13" fmla="*/ 129958 w 502352"/>
                <a:gd name="connsiteY13" fmla="*/ 915885 h 964853"/>
                <a:gd name="connsiteX14" fmla="*/ 170631 w 502352"/>
                <a:gd name="connsiteY14" fmla="*/ 964701 h 964853"/>
                <a:gd name="connsiteX15" fmla="*/ 219447 w 502352"/>
                <a:gd name="connsiteY15" fmla="*/ 924028 h 964853"/>
                <a:gd name="connsiteX16" fmla="*/ 249952 w 502352"/>
                <a:gd name="connsiteY16" fmla="*/ 596619 h 964853"/>
                <a:gd name="connsiteX17" fmla="*/ 253011 w 502352"/>
                <a:gd name="connsiteY17" fmla="*/ 596619 h 964853"/>
                <a:gd name="connsiteX18" fmla="*/ 283515 w 502352"/>
                <a:gd name="connsiteY18" fmla="*/ 924028 h 964853"/>
                <a:gd name="connsiteX19" fmla="*/ 328240 w 502352"/>
                <a:gd name="connsiteY19" fmla="*/ 964701 h 964853"/>
                <a:gd name="connsiteX20" fmla="*/ 332291 w 502352"/>
                <a:gd name="connsiteY20" fmla="*/ 964701 h 964853"/>
                <a:gd name="connsiteX21" fmla="*/ 372964 w 502352"/>
                <a:gd name="connsiteY21" fmla="*/ 915885 h 964853"/>
                <a:gd name="connsiteX22" fmla="*/ 342459 w 502352"/>
                <a:gd name="connsiteY22" fmla="*/ 581369 h 964853"/>
                <a:gd name="connsiteX23" fmla="*/ 347543 w 502352"/>
                <a:gd name="connsiteY23" fmla="*/ 316993 h 964853"/>
                <a:gd name="connsiteX24" fmla="*/ 358744 w 502352"/>
                <a:gd name="connsiteY24" fmla="*/ 301741 h 964853"/>
                <a:gd name="connsiteX25" fmla="*/ 456376 w 502352"/>
                <a:gd name="connsiteY25" fmla="*/ 208201 h 964853"/>
                <a:gd name="connsiteX26" fmla="*/ 502133 w 502352"/>
                <a:gd name="connsiteY26" fmla="*/ 41461 h 964853"/>
                <a:gd name="connsiteX27" fmla="*/ 473654 w 502352"/>
                <a:gd name="connsiteY27" fmla="*/ 788 h 96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02352" h="964853">
                  <a:moveTo>
                    <a:pt x="473654" y="788"/>
                  </a:moveTo>
                  <a:cubicBezTo>
                    <a:pt x="454351" y="-3263"/>
                    <a:pt x="436040" y="9924"/>
                    <a:pt x="432981" y="28235"/>
                  </a:cubicBezTo>
                  <a:cubicBezTo>
                    <a:pt x="432981" y="29267"/>
                    <a:pt x="412644" y="129917"/>
                    <a:pt x="391275" y="181796"/>
                  </a:cubicBezTo>
                  <a:cubicBezTo>
                    <a:pt x="373997" y="222469"/>
                    <a:pt x="344484" y="241773"/>
                    <a:pt x="299760" y="241773"/>
                  </a:cubicBezTo>
                  <a:lnTo>
                    <a:pt x="202128" y="241773"/>
                  </a:lnTo>
                  <a:cubicBezTo>
                    <a:pt x="157404" y="241773"/>
                    <a:pt x="126899" y="222469"/>
                    <a:pt x="110614" y="181796"/>
                  </a:cubicBezTo>
                  <a:cubicBezTo>
                    <a:pt x="89244" y="129921"/>
                    <a:pt x="68908" y="29272"/>
                    <a:pt x="68908" y="28235"/>
                  </a:cubicBezTo>
                  <a:cubicBezTo>
                    <a:pt x="64857" y="8931"/>
                    <a:pt x="46546" y="-3303"/>
                    <a:pt x="28235" y="788"/>
                  </a:cubicBezTo>
                  <a:cubicBezTo>
                    <a:pt x="8931" y="4840"/>
                    <a:pt x="-3303" y="23150"/>
                    <a:pt x="788" y="41461"/>
                  </a:cubicBezTo>
                  <a:cubicBezTo>
                    <a:pt x="1821" y="45513"/>
                    <a:pt x="22158" y="150252"/>
                    <a:pt x="46546" y="208201"/>
                  </a:cubicBezTo>
                  <a:cubicBezTo>
                    <a:pt x="66882" y="255984"/>
                    <a:pt x="100446" y="287522"/>
                    <a:pt x="144177" y="301741"/>
                  </a:cubicBezTo>
                  <a:cubicBezTo>
                    <a:pt x="150295" y="303767"/>
                    <a:pt x="155379" y="309884"/>
                    <a:pt x="155379" y="316993"/>
                  </a:cubicBezTo>
                  <a:lnTo>
                    <a:pt x="160463" y="581369"/>
                  </a:lnTo>
                  <a:lnTo>
                    <a:pt x="129958" y="915885"/>
                  </a:lnTo>
                  <a:cubicBezTo>
                    <a:pt x="127933" y="940272"/>
                    <a:pt x="146244" y="962675"/>
                    <a:pt x="170631" y="964701"/>
                  </a:cubicBezTo>
                  <a:cubicBezTo>
                    <a:pt x="195019" y="966726"/>
                    <a:pt x="217422" y="948415"/>
                    <a:pt x="219447" y="924028"/>
                  </a:cubicBezTo>
                  <a:lnTo>
                    <a:pt x="249952" y="596619"/>
                  </a:lnTo>
                  <a:lnTo>
                    <a:pt x="253011" y="596619"/>
                  </a:lnTo>
                  <a:lnTo>
                    <a:pt x="283515" y="924028"/>
                  </a:lnTo>
                  <a:cubicBezTo>
                    <a:pt x="285541" y="947423"/>
                    <a:pt x="304885" y="964701"/>
                    <a:pt x="328240" y="964701"/>
                  </a:cubicBezTo>
                  <a:lnTo>
                    <a:pt x="332291" y="964701"/>
                  </a:lnTo>
                  <a:cubicBezTo>
                    <a:pt x="356678" y="962675"/>
                    <a:pt x="374989" y="940313"/>
                    <a:pt x="372964" y="915885"/>
                  </a:cubicBezTo>
                  <a:lnTo>
                    <a:pt x="342459" y="581369"/>
                  </a:lnTo>
                  <a:lnTo>
                    <a:pt x="347543" y="316993"/>
                  </a:lnTo>
                  <a:cubicBezTo>
                    <a:pt x="347543" y="309884"/>
                    <a:pt x="352627" y="303767"/>
                    <a:pt x="358744" y="301741"/>
                  </a:cubicBezTo>
                  <a:cubicBezTo>
                    <a:pt x="403469" y="287522"/>
                    <a:pt x="437032" y="254951"/>
                    <a:pt x="456376" y="208201"/>
                  </a:cubicBezTo>
                  <a:cubicBezTo>
                    <a:pt x="480764" y="149217"/>
                    <a:pt x="501100" y="45508"/>
                    <a:pt x="502133" y="41461"/>
                  </a:cubicBezTo>
                  <a:cubicBezTo>
                    <a:pt x="504159" y="22118"/>
                    <a:pt x="491965" y="3807"/>
                    <a:pt x="473654" y="788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37E75C6-6E0A-A67D-937C-3213B616D796}"/>
                </a:ext>
              </a:extLst>
            </p:cNvPr>
            <p:cNvSpPr/>
            <p:nvPr/>
          </p:nvSpPr>
          <p:spPr>
            <a:xfrm>
              <a:off x="2014996" y="4380089"/>
              <a:ext cx="193197" cy="193197"/>
            </a:xfrm>
            <a:custGeom>
              <a:avLst/>
              <a:gdLst>
                <a:gd name="connsiteX0" fmla="*/ 193197 w 193197"/>
                <a:gd name="connsiteY0" fmla="*/ 96599 h 193197"/>
                <a:gd name="connsiteX1" fmla="*/ 96599 w 193197"/>
                <a:gd name="connsiteY1" fmla="*/ 193197 h 193197"/>
                <a:gd name="connsiteX2" fmla="*/ 0 w 193197"/>
                <a:gd name="connsiteY2" fmla="*/ 96599 h 193197"/>
                <a:gd name="connsiteX3" fmla="*/ 96599 w 193197"/>
                <a:gd name="connsiteY3" fmla="*/ 0 h 193197"/>
                <a:gd name="connsiteX4" fmla="*/ 193197 w 193197"/>
                <a:gd name="connsiteY4" fmla="*/ 96599 h 19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97" h="193197">
                  <a:moveTo>
                    <a:pt x="193197" y="96599"/>
                  </a:moveTo>
                  <a:cubicBezTo>
                    <a:pt x="193197" y="149942"/>
                    <a:pt x="149942" y="193197"/>
                    <a:pt x="96599" y="193197"/>
                  </a:cubicBezTo>
                  <a:cubicBezTo>
                    <a:pt x="43255" y="193197"/>
                    <a:pt x="0" y="149942"/>
                    <a:pt x="0" y="96599"/>
                  </a:cubicBezTo>
                  <a:cubicBezTo>
                    <a:pt x="0" y="43255"/>
                    <a:pt x="43255" y="0"/>
                    <a:pt x="96599" y="0"/>
                  </a:cubicBezTo>
                  <a:cubicBezTo>
                    <a:pt x="149942" y="0"/>
                    <a:pt x="193197" y="43255"/>
                    <a:pt x="193197" y="96599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EBA2B6F-34E1-1BED-E8B6-415CCC99342A}"/>
              </a:ext>
            </a:extLst>
          </p:cNvPr>
          <p:cNvSpPr/>
          <p:nvPr/>
        </p:nvSpPr>
        <p:spPr>
          <a:xfrm>
            <a:off x="2291447" y="5146162"/>
            <a:ext cx="143674" cy="143674"/>
          </a:xfrm>
          <a:custGeom>
            <a:avLst/>
            <a:gdLst>
              <a:gd name="connsiteX0" fmla="*/ 173084 w 346321"/>
              <a:gd name="connsiteY0" fmla="*/ 346321 h 346321"/>
              <a:gd name="connsiteX1" fmla="*/ 216393 w 346321"/>
              <a:gd name="connsiteY1" fmla="*/ 216393 h 346321"/>
              <a:gd name="connsiteX2" fmla="*/ 346321 w 346321"/>
              <a:gd name="connsiteY2" fmla="*/ 173084 h 346321"/>
              <a:gd name="connsiteX3" fmla="*/ 216393 w 346321"/>
              <a:gd name="connsiteY3" fmla="*/ 129776 h 346321"/>
              <a:gd name="connsiteX4" fmla="*/ 173084 w 346321"/>
              <a:gd name="connsiteY4" fmla="*/ 0 h 346321"/>
              <a:gd name="connsiteX5" fmla="*/ 129776 w 346321"/>
              <a:gd name="connsiteY5" fmla="*/ 129776 h 346321"/>
              <a:gd name="connsiteX6" fmla="*/ 0 w 346321"/>
              <a:gd name="connsiteY6" fmla="*/ 173084 h 346321"/>
              <a:gd name="connsiteX7" fmla="*/ 129776 w 346321"/>
              <a:gd name="connsiteY7" fmla="*/ 216393 h 34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321" h="346321">
                <a:moveTo>
                  <a:pt x="173084" y="346321"/>
                </a:moveTo>
                <a:lnTo>
                  <a:pt x="216393" y="216393"/>
                </a:lnTo>
                <a:lnTo>
                  <a:pt x="346321" y="173084"/>
                </a:lnTo>
                <a:lnTo>
                  <a:pt x="216393" y="129776"/>
                </a:lnTo>
                <a:lnTo>
                  <a:pt x="173084" y="0"/>
                </a:lnTo>
                <a:lnTo>
                  <a:pt x="129776" y="129776"/>
                </a:lnTo>
                <a:lnTo>
                  <a:pt x="0" y="173084"/>
                </a:lnTo>
                <a:lnTo>
                  <a:pt x="129776" y="216393"/>
                </a:lnTo>
                <a:close/>
              </a:path>
            </a:pathLst>
          </a:custGeom>
          <a:solidFill>
            <a:schemeClr val="accent2"/>
          </a:solidFill>
          <a:ln w="381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AFAEFC2-91D6-B440-3F37-0DA7F5B90D40}"/>
              </a:ext>
            </a:extLst>
          </p:cNvPr>
          <p:cNvSpPr/>
          <p:nvPr/>
        </p:nvSpPr>
        <p:spPr>
          <a:xfrm>
            <a:off x="1701282" y="4990676"/>
            <a:ext cx="223044" cy="223047"/>
          </a:xfrm>
          <a:custGeom>
            <a:avLst/>
            <a:gdLst>
              <a:gd name="connsiteX0" fmla="*/ 216545 w 346321"/>
              <a:gd name="connsiteY0" fmla="*/ 129929 h 346325"/>
              <a:gd name="connsiteX1" fmla="*/ 173237 w 346321"/>
              <a:gd name="connsiteY1" fmla="*/ 0 h 346325"/>
              <a:gd name="connsiteX2" fmla="*/ 129929 w 346321"/>
              <a:gd name="connsiteY2" fmla="*/ 129929 h 346325"/>
              <a:gd name="connsiteX3" fmla="*/ 0 w 346321"/>
              <a:gd name="connsiteY3" fmla="*/ 173088 h 346325"/>
              <a:gd name="connsiteX4" fmla="*/ 129929 w 346321"/>
              <a:gd name="connsiteY4" fmla="*/ 216397 h 346325"/>
              <a:gd name="connsiteX5" fmla="*/ 173237 w 346321"/>
              <a:gd name="connsiteY5" fmla="*/ 346325 h 346325"/>
              <a:gd name="connsiteX6" fmla="*/ 216545 w 346321"/>
              <a:gd name="connsiteY6" fmla="*/ 216397 h 346325"/>
              <a:gd name="connsiteX7" fmla="*/ 346322 w 346321"/>
              <a:gd name="connsiteY7" fmla="*/ 173088 h 34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321" h="346325">
                <a:moveTo>
                  <a:pt x="216545" y="129929"/>
                </a:moveTo>
                <a:lnTo>
                  <a:pt x="173237" y="0"/>
                </a:lnTo>
                <a:lnTo>
                  <a:pt x="129929" y="129929"/>
                </a:lnTo>
                <a:lnTo>
                  <a:pt x="0" y="173088"/>
                </a:lnTo>
                <a:lnTo>
                  <a:pt x="129929" y="216397"/>
                </a:lnTo>
                <a:lnTo>
                  <a:pt x="173237" y="346325"/>
                </a:lnTo>
                <a:lnTo>
                  <a:pt x="216545" y="216397"/>
                </a:lnTo>
                <a:lnTo>
                  <a:pt x="346322" y="173088"/>
                </a:lnTo>
                <a:close/>
              </a:path>
            </a:pathLst>
          </a:custGeom>
          <a:solidFill>
            <a:schemeClr val="accent2"/>
          </a:solidFill>
          <a:ln w="381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13799F4-0036-3ED8-D3EA-F8B6E7145767}"/>
              </a:ext>
            </a:extLst>
          </p:cNvPr>
          <p:cNvSpPr txBox="1"/>
          <p:nvPr/>
        </p:nvSpPr>
        <p:spPr>
          <a:xfrm>
            <a:off x="10082641" y="5175718"/>
            <a:ext cx="99700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een nieuwe baan</a:t>
            </a:r>
          </a:p>
        </p:txBody>
      </p:sp>
      <p:sp>
        <p:nvSpPr>
          <p:cNvPr id="32" name="Freeform 754">
            <a:extLst>
              <a:ext uri="{FF2B5EF4-FFF2-40B4-BE49-F238E27FC236}">
                <a16:creationId xmlns:a16="http://schemas.microsoft.com/office/drawing/2014/main" id="{A3844F28-ED27-6DFF-0BD3-1E9EC0DD42F4}"/>
              </a:ext>
            </a:extLst>
          </p:cNvPr>
          <p:cNvSpPr/>
          <p:nvPr/>
        </p:nvSpPr>
        <p:spPr>
          <a:xfrm rot="18139270" flipV="1">
            <a:off x="9839185" y="5555477"/>
            <a:ext cx="485587" cy="5905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TextBox 2231">
            <a:extLst>
              <a:ext uri="{FF2B5EF4-FFF2-40B4-BE49-F238E27FC236}">
                <a16:creationId xmlns:a16="http://schemas.microsoft.com/office/drawing/2014/main" id="{40F19284-AE9A-CA70-4903-2B9F89BF089D}"/>
              </a:ext>
            </a:extLst>
          </p:cNvPr>
          <p:cNvSpPr txBox="1"/>
          <p:nvPr/>
        </p:nvSpPr>
        <p:spPr>
          <a:xfrm>
            <a:off x="10879425" y="5339862"/>
            <a:ext cx="128040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700"/>
              <a:t>Ik ontvang en teken een vaststelling-overeenkomst</a:t>
            </a:r>
          </a:p>
        </p:txBody>
      </p:sp>
      <p:sp>
        <p:nvSpPr>
          <p:cNvPr id="34" name="TextBox 2232">
            <a:extLst>
              <a:ext uri="{FF2B5EF4-FFF2-40B4-BE49-F238E27FC236}">
                <a16:creationId xmlns:a16="http://schemas.microsoft.com/office/drawing/2014/main" id="{48057C73-C2B4-3A0A-40B1-FEACF1B81A34}"/>
              </a:ext>
            </a:extLst>
          </p:cNvPr>
          <p:cNvSpPr txBox="1"/>
          <p:nvPr/>
        </p:nvSpPr>
        <p:spPr>
          <a:xfrm>
            <a:off x="11451056" y="5844231"/>
            <a:ext cx="77471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neem afscheid</a:t>
            </a:r>
          </a:p>
        </p:txBody>
      </p:sp>
      <p:sp>
        <p:nvSpPr>
          <p:cNvPr id="35" name="Freeform 754">
            <a:extLst>
              <a:ext uri="{FF2B5EF4-FFF2-40B4-BE49-F238E27FC236}">
                <a16:creationId xmlns:a16="http://schemas.microsoft.com/office/drawing/2014/main" id="{E29BB47B-139C-45ED-5686-69A4D7950448}"/>
              </a:ext>
            </a:extLst>
          </p:cNvPr>
          <p:cNvSpPr/>
          <p:nvPr/>
        </p:nvSpPr>
        <p:spPr>
          <a:xfrm rot="7114806" flipH="1" flipV="1">
            <a:off x="11768945" y="6272619"/>
            <a:ext cx="244220" cy="18215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7" name="Freeform 754">
            <a:extLst>
              <a:ext uri="{FF2B5EF4-FFF2-40B4-BE49-F238E27FC236}">
                <a16:creationId xmlns:a16="http://schemas.microsoft.com/office/drawing/2014/main" id="{976D4BB2-E174-2D7C-2E99-9E18C3E199E4}"/>
              </a:ext>
            </a:extLst>
          </p:cNvPr>
          <p:cNvSpPr/>
          <p:nvPr/>
        </p:nvSpPr>
        <p:spPr>
          <a:xfrm rot="18139270" flipV="1">
            <a:off x="10689204" y="5951742"/>
            <a:ext cx="485587" cy="5905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DB3AEAE-65E9-9F90-8698-698BDBFC3854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55291" y="3776218"/>
            <a:ext cx="1543148" cy="1543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2230">
            <a:extLst>
              <a:ext uri="{FF2B5EF4-FFF2-40B4-BE49-F238E27FC236}">
                <a16:creationId xmlns:a16="http://schemas.microsoft.com/office/drawing/2014/main" id="{C5EBAF3B-6171-BFD3-B982-2960F6D6179E}"/>
              </a:ext>
            </a:extLst>
          </p:cNvPr>
          <p:cNvSpPr txBox="1"/>
          <p:nvPr/>
        </p:nvSpPr>
        <p:spPr>
          <a:xfrm>
            <a:off x="10069892" y="3613737"/>
            <a:ext cx="2338343" cy="276999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heb een nieuwe baan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" name="Freeform: Shape 2187">
            <a:extLst>
              <a:ext uri="{FF2B5EF4-FFF2-40B4-BE49-F238E27FC236}">
                <a16:creationId xmlns:a16="http://schemas.microsoft.com/office/drawing/2014/main" id="{E7A84BD0-4239-AA5A-5E06-DD4D5CB2B385}"/>
              </a:ext>
            </a:extLst>
          </p:cNvPr>
          <p:cNvSpPr/>
          <p:nvPr/>
        </p:nvSpPr>
        <p:spPr>
          <a:xfrm>
            <a:off x="3324738" y="689047"/>
            <a:ext cx="106618" cy="150218"/>
          </a:xfrm>
          <a:custGeom>
            <a:avLst/>
            <a:gdLst>
              <a:gd name="connsiteX0" fmla="*/ 47758 w 106618"/>
              <a:gd name="connsiteY0" fmla="*/ 142147 h 150218"/>
              <a:gd name="connsiteX1" fmla="*/ 105130 w 106618"/>
              <a:gd name="connsiteY1" fmla="*/ 31100 h 150218"/>
              <a:gd name="connsiteX2" fmla="*/ 99575 w 106618"/>
              <a:gd name="connsiteY2" fmla="*/ 12592 h 150218"/>
              <a:gd name="connsiteX3" fmla="*/ 77369 w 106618"/>
              <a:gd name="connsiteY3" fmla="*/ 1489 h 150218"/>
              <a:gd name="connsiteX4" fmla="*/ 58861 w 106618"/>
              <a:gd name="connsiteY4" fmla="*/ 7043 h 150218"/>
              <a:gd name="connsiteX5" fmla="*/ 1489 w 106618"/>
              <a:gd name="connsiteY5" fmla="*/ 119939 h 150218"/>
              <a:gd name="connsiteX6" fmla="*/ 7044 w 106618"/>
              <a:gd name="connsiteY6" fmla="*/ 138447 h 150218"/>
              <a:gd name="connsiteX7" fmla="*/ 29250 w 106618"/>
              <a:gd name="connsiteY7" fmla="*/ 149551 h 150218"/>
              <a:gd name="connsiteX8" fmla="*/ 47758 w 106618"/>
              <a:gd name="connsiteY8" fmla="*/ 142147 h 1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18" h="150218">
                <a:moveTo>
                  <a:pt x="47758" y="142147"/>
                </a:moveTo>
                <a:lnTo>
                  <a:pt x="105130" y="31100"/>
                </a:lnTo>
                <a:cubicBezTo>
                  <a:pt x="108829" y="23696"/>
                  <a:pt x="105130" y="16291"/>
                  <a:pt x="99575" y="12592"/>
                </a:cubicBezTo>
                <a:lnTo>
                  <a:pt x="77369" y="1489"/>
                </a:lnTo>
                <a:cubicBezTo>
                  <a:pt x="69966" y="-2211"/>
                  <a:pt x="62561" y="1489"/>
                  <a:pt x="58861" y="7043"/>
                </a:cubicBezTo>
                <a:lnTo>
                  <a:pt x="1489" y="119939"/>
                </a:lnTo>
                <a:cubicBezTo>
                  <a:pt x="-2210" y="127344"/>
                  <a:pt x="1489" y="134748"/>
                  <a:pt x="7044" y="138447"/>
                </a:cubicBezTo>
                <a:lnTo>
                  <a:pt x="29250" y="149551"/>
                </a:lnTo>
                <a:cubicBezTo>
                  <a:pt x="36655" y="151401"/>
                  <a:pt x="45909" y="149551"/>
                  <a:pt x="47758" y="142147"/>
                </a:cubicBezTo>
                <a:close/>
              </a:path>
            </a:pathLst>
          </a:custGeom>
          <a:solidFill>
            <a:schemeClr val="accent2"/>
          </a:solidFill>
          <a:ln w="2136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4" name="Group 18">
            <a:extLst>
              <a:ext uri="{FF2B5EF4-FFF2-40B4-BE49-F238E27FC236}">
                <a16:creationId xmlns:a16="http://schemas.microsoft.com/office/drawing/2014/main" id="{895D865D-49A8-A966-E262-B582291E84FA}"/>
              </a:ext>
            </a:extLst>
          </p:cNvPr>
          <p:cNvGrpSpPr/>
          <p:nvPr/>
        </p:nvGrpSpPr>
        <p:grpSpPr>
          <a:xfrm>
            <a:off x="2793890" y="559081"/>
            <a:ext cx="736222" cy="1315949"/>
            <a:chOff x="2695220" y="180458"/>
            <a:chExt cx="736222" cy="13159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Freeform: Shape 2186">
              <a:extLst>
                <a:ext uri="{FF2B5EF4-FFF2-40B4-BE49-F238E27FC236}">
                  <a16:creationId xmlns:a16="http://schemas.microsoft.com/office/drawing/2014/main" id="{0F5873E5-995B-B504-2B78-C2D932EEEEDE}"/>
                </a:ext>
              </a:extLst>
            </p:cNvPr>
            <p:cNvSpPr/>
            <p:nvPr/>
          </p:nvSpPr>
          <p:spPr>
            <a:xfrm>
              <a:off x="2785741" y="402657"/>
              <a:ext cx="645701" cy="1093750"/>
            </a:xfrm>
            <a:custGeom>
              <a:avLst/>
              <a:gdLst>
                <a:gd name="connsiteX0" fmla="*/ 612087 w 645701"/>
                <a:gd name="connsiteY0" fmla="*/ 7346 h 1093750"/>
                <a:gd name="connsiteX1" fmla="*/ 526953 w 645701"/>
                <a:gd name="connsiteY1" fmla="*/ 33258 h 1093750"/>
                <a:gd name="connsiteX2" fmla="*/ 456620 w 645701"/>
                <a:gd name="connsiteY2" fmla="*/ 166511 h 1093750"/>
                <a:gd name="connsiteX3" fmla="*/ 295603 w 645701"/>
                <a:gd name="connsiteY3" fmla="*/ 105438 h 1093750"/>
                <a:gd name="connsiteX4" fmla="*/ 264143 w 645701"/>
                <a:gd name="connsiteY4" fmla="*/ 99883 h 1093750"/>
                <a:gd name="connsiteX5" fmla="*/ 171604 w 645701"/>
                <a:gd name="connsiteY5" fmla="*/ 96185 h 1093750"/>
                <a:gd name="connsiteX6" fmla="*/ 73510 w 645701"/>
                <a:gd name="connsiteY6" fmla="*/ 166517 h 1093750"/>
                <a:gd name="connsiteX7" fmla="*/ 3177 w 645701"/>
                <a:gd name="connsiteY7" fmla="*/ 473746 h 1093750"/>
                <a:gd name="connsiteX8" fmla="*/ 34637 w 645701"/>
                <a:gd name="connsiteY8" fmla="*/ 582943 h 1093750"/>
                <a:gd name="connsiteX9" fmla="*/ 236372 w 645701"/>
                <a:gd name="connsiteY9" fmla="*/ 784678 h 1093750"/>
                <a:gd name="connsiteX10" fmla="*/ 240070 w 645701"/>
                <a:gd name="connsiteY10" fmla="*/ 790233 h 1093750"/>
                <a:gd name="connsiteX11" fmla="*/ 327053 w 645701"/>
                <a:gd name="connsiteY11" fmla="*/ 1045646 h 1093750"/>
                <a:gd name="connsiteX12" fmla="*/ 395529 w 645701"/>
                <a:gd name="connsiteY12" fmla="*/ 1093751 h 1093750"/>
                <a:gd name="connsiteX13" fmla="*/ 419592 w 645701"/>
                <a:gd name="connsiteY13" fmla="*/ 1090065 h 1093750"/>
                <a:gd name="connsiteX14" fmla="*/ 464012 w 645701"/>
                <a:gd name="connsiteY14" fmla="*/ 997526 h 1093750"/>
                <a:gd name="connsiteX15" fmla="*/ 377034 w 645701"/>
                <a:gd name="connsiteY15" fmla="*/ 745799 h 1093750"/>
                <a:gd name="connsiteX16" fmla="*/ 338169 w 645701"/>
                <a:gd name="connsiteY16" fmla="*/ 684720 h 1093750"/>
                <a:gd name="connsiteX17" fmla="*/ 225273 w 645701"/>
                <a:gd name="connsiteY17" fmla="*/ 571825 h 1093750"/>
                <a:gd name="connsiteX18" fmla="*/ 327066 w 645701"/>
                <a:gd name="connsiteY18" fmla="*/ 253491 h 1093750"/>
                <a:gd name="connsiteX19" fmla="*/ 439961 w 645701"/>
                <a:gd name="connsiteY19" fmla="*/ 296062 h 1093750"/>
                <a:gd name="connsiteX20" fmla="*/ 554706 w 645701"/>
                <a:gd name="connsiteY20" fmla="*/ 251642 h 1093750"/>
                <a:gd name="connsiteX21" fmla="*/ 637991 w 645701"/>
                <a:gd name="connsiteY21" fmla="*/ 92475 h 1093750"/>
                <a:gd name="connsiteX22" fmla="*/ 612079 w 645701"/>
                <a:gd name="connsiteY22" fmla="*/ 7335 h 109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45701" h="1093750">
                  <a:moveTo>
                    <a:pt x="612087" y="7346"/>
                  </a:moveTo>
                  <a:cubicBezTo>
                    <a:pt x="580627" y="-9313"/>
                    <a:pt x="543611" y="3647"/>
                    <a:pt x="526953" y="33258"/>
                  </a:cubicBezTo>
                  <a:lnTo>
                    <a:pt x="456620" y="166511"/>
                  </a:lnTo>
                  <a:lnTo>
                    <a:pt x="295603" y="105438"/>
                  </a:lnTo>
                  <a:cubicBezTo>
                    <a:pt x="286349" y="101740"/>
                    <a:pt x="275246" y="99883"/>
                    <a:pt x="264143" y="99883"/>
                  </a:cubicBezTo>
                  <a:lnTo>
                    <a:pt x="171604" y="96185"/>
                  </a:lnTo>
                  <a:cubicBezTo>
                    <a:pt x="141993" y="94335"/>
                    <a:pt x="84620" y="109137"/>
                    <a:pt x="73510" y="166517"/>
                  </a:cubicBezTo>
                  <a:cubicBezTo>
                    <a:pt x="64256" y="212787"/>
                    <a:pt x="3177" y="473746"/>
                    <a:pt x="3177" y="473746"/>
                  </a:cubicBezTo>
                  <a:cubicBezTo>
                    <a:pt x="-6077" y="512611"/>
                    <a:pt x="5026" y="553332"/>
                    <a:pt x="34637" y="582943"/>
                  </a:cubicBezTo>
                  <a:lnTo>
                    <a:pt x="236372" y="784678"/>
                  </a:lnTo>
                  <a:cubicBezTo>
                    <a:pt x="238221" y="786527"/>
                    <a:pt x="240070" y="788376"/>
                    <a:pt x="240070" y="790233"/>
                  </a:cubicBezTo>
                  <a:lnTo>
                    <a:pt x="327053" y="1045646"/>
                  </a:lnTo>
                  <a:cubicBezTo>
                    <a:pt x="338158" y="1075243"/>
                    <a:pt x="365918" y="1093751"/>
                    <a:pt x="395529" y="1093751"/>
                  </a:cubicBezTo>
                  <a:cubicBezTo>
                    <a:pt x="402934" y="1093751"/>
                    <a:pt x="412188" y="1091915"/>
                    <a:pt x="419592" y="1090065"/>
                  </a:cubicBezTo>
                  <a:cubicBezTo>
                    <a:pt x="456608" y="1077109"/>
                    <a:pt x="476965" y="1036392"/>
                    <a:pt x="464012" y="997526"/>
                  </a:cubicBezTo>
                  <a:lnTo>
                    <a:pt x="377034" y="745799"/>
                  </a:lnTo>
                  <a:cubicBezTo>
                    <a:pt x="369631" y="723593"/>
                    <a:pt x="354827" y="701379"/>
                    <a:pt x="338169" y="684720"/>
                  </a:cubicBezTo>
                  <a:lnTo>
                    <a:pt x="225273" y="571825"/>
                  </a:lnTo>
                  <a:lnTo>
                    <a:pt x="327066" y="253491"/>
                  </a:lnTo>
                  <a:lnTo>
                    <a:pt x="439961" y="296062"/>
                  </a:lnTo>
                  <a:cubicBezTo>
                    <a:pt x="484382" y="312721"/>
                    <a:pt x="534350" y="294213"/>
                    <a:pt x="554706" y="251642"/>
                  </a:cubicBezTo>
                  <a:lnTo>
                    <a:pt x="637991" y="92475"/>
                  </a:lnTo>
                  <a:cubicBezTo>
                    <a:pt x="654650" y="61009"/>
                    <a:pt x="643547" y="23994"/>
                    <a:pt x="612079" y="733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8" name="Freeform: Shape 2188">
              <a:extLst>
                <a:ext uri="{FF2B5EF4-FFF2-40B4-BE49-F238E27FC236}">
                  <a16:creationId xmlns:a16="http://schemas.microsoft.com/office/drawing/2014/main" id="{5BB2FDD6-692E-1508-3BED-9051D1125634}"/>
                </a:ext>
              </a:extLst>
            </p:cNvPr>
            <p:cNvSpPr/>
            <p:nvPr/>
          </p:nvSpPr>
          <p:spPr>
            <a:xfrm>
              <a:off x="2880266" y="180458"/>
              <a:ext cx="281345" cy="281338"/>
            </a:xfrm>
            <a:custGeom>
              <a:avLst/>
              <a:gdLst>
                <a:gd name="connsiteX0" fmla="*/ 155921 w 281345"/>
                <a:gd name="connsiteY0" fmla="*/ 835 h 281338"/>
                <a:gd name="connsiteX1" fmla="*/ 280504 w 281345"/>
                <a:gd name="connsiteY1" fmla="*/ 155915 h 281338"/>
                <a:gd name="connsiteX2" fmla="*/ 125425 w 281345"/>
                <a:gd name="connsiteY2" fmla="*/ 280498 h 281338"/>
                <a:gd name="connsiteX3" fmla="*/ 841 w 281345"/>
                <a:gd name="connsiteY3" fmla="*/ 125418 h 281338"/>
                <a:gd name="connsiteX4" fmla="*/ 155921 w 281345"/>
                <a:gd name="connsiteY4" fmla="*/ 841 h 28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345" h="281338">
                  <a:moveTo>
                    <a:pt x="155921" y="835"/>
                  </a:moveTo>
                  <a:cubicBezTo>
                    <a:pt x="233151" y="9251"/>
                    <a:pt x="288927" y="78686"/>
                    <a:pt x="280504" y="155915"/>
                  </a:cubicBezTo>
                  <a:cubicBezTo>
                    <a:pt x="272082" y="233138"/>
                    <a:pt x="202653" y="288914"/>
                    <a:pt x="125425" y="280498"/>
                  </a:cubicBezTo>
                  <a:cubicBezTo>
                    <a:pt x="48195" y="272075"/>
                    <a:pt x="-7581" y="202647"/>
                    <a:pt x="841" y="125418"/>
                  </a:cubicBezTo>
                  <a:cubicBezTo>
                    <a:pt x="9264" y="48195"/>
                    <a:pt x="78693" y="-7581"/>
                    <a:pt x="155921" y="841"/>
                  </a:cubicBezTo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9" name="Freeform: Shape 2189">
              <a:extLst>
                <a:ext uri="{FF2B5EF4-FFF2-40B4-BE49-F238E27FC236}">
                  <a16:creationId xmlns:a16="http://schemas.microsoft.com/office/drawing/2014/main" id="{163BF179-160A-BC0B-E902-DA6090717FE2}"/>
                </a:ext>
              </a:extLst>
            </p:cNvPr>
            <p:cNvSpPr/>
            <p:nvPr/>
          </p:nvSpPr>
          <p:spPr>
            <a:xfrm>
              <a:off x="2695220" y="1072580"/>
              <a:ext cx="236212" cy="423827"/>
            </a:xfrm>
            <a:custGeom>
              <a:avLst/>
              <a:gdLst>
                <a:gd name="connsiteX0" fmla="*/ 4865 w 236212"/>
                <a:gd name="connsiteY0" fmla="*/ 327587 h 423827"/>
                <a:gd name="connsiteX1" fmla="*/ 47436 w 236212"/>
                <a:gd name="connsiteY1" fmla="*/ 420126 h 423827"/>
                <a:gd name="connsiteX2" fmla="*/ 71499 w 236212"/>
                <a:gd name="connsiteY2" fmla="*/ 423828 h 423827"/>
                <a:gd name="connsiteX3" fmla="*/ 139975 w 236212"/>
                <a:gd name="connsiteY3" fmla="*/ 375707 h 423827"/>
                <a:gd name="connsiteX4" fmla="*/ 236212 w 236212"/>
                <a:gd name="connsiteY4" fmla="*/ 112896 h 423827"/>
                <a:gd name="connsiteX5" fmla="*/ 123317 w 236212"/>
                <a:gd name="connsiteY5" fmla="*/ 0 h 423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212" h="423827">
                  <a:moveTo>
                    <a:pt x="4865" y="327587"/>
                  </a:moveTo>
                  <a:cubicBezTo>
                    <a:pt x="-9944" y="364603"/>
                    <a:pt x="10421" y="407171"/>
                    <a:pt x="47436" y="420126"/>
                  </a:cubicBezTo>
                  <a:cubicBezTo>
                    <a:pt x="54841" y="423828"/>
                    <a:pt x="64095" y="423828"/>
                    <a:pt x="71499" y="423828"/>
                  </a:cubicBezTo>
                  <a:cubicBezTo>
                    <a:pt x="101110" y="423828"/>
                    <a:pt x="128872" y="405320"/>
                    <a:pt x="139975" y="375707"/>
                  </a:cubicBezTo>
                  <a:lnTo>
                    <a:pt x="236212" y="112896"/>
                  </a:lnTo>
                  <a:lnTo>
                    <a:pt x="123317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sp>
        <p:nvSpPr>
          <p:cNvPr id="10" name="Freeform: Shape 2190">
            <a:extLst>
              <a:ext uri="{FF2B5EF4-FFF2-40B4-BE49-F238E27FC236}">
                <a16:creationId xmlns:a16="http://schemas.microsoft.com/office/drawing/2014/main" id="{9CE3D2B5-2A61-C840-2A5B-C987E9787206}"/>
              </a:ext>
            </a:extLst>
          </p:cNvPr>
          <p:cNvSpPr/>
          <p:nvPr/>
        </p:nvSpPr>
        <p:spPr>
          <a:xfrm>
            <a:off x="3273136" y="436361"/>
            <a:ext cx="262276" cy="249292"/>
          </a:xfrm>
          <a:custGeom>
            <a:avLst/>
            <a:gdLst>
              <a:gd name="connsiteX0" fmla="*/ 266512 w 529339"/>
              <a:gd name="connsiteY0" fmla="*/ 0 h 503134"/>
              <a:gd name="connsiteX1" fmla="*/ 0 w 529339"/>
              <a:gd name="connsiteY1" fmla="*/ 223944 h 503134"/>
              <a:gd name="connsiteX2" fmla="*/ 81436 w 529339"/>
              <a:gd name="connsiteY2" fmla="*/ 384961 h 503134"/>
              <a:gd name="connsiteX3" fmla="*/ 44420 w 529339"/>
              <a:gd name="connsiteY3" fmla="*/ 473801 h 503134"/>
              <a:gd name="connsiteX4" fmla="*/ 66626 w 529339"/>
              <a:gd name="connsiteY4" fmla="*/ 501563 h 503134"/>
              <a:gd name="connsiteX5" fmla="*/ 199879 w 529339"/>
              <a:gd name="connsiteY5" fmla="*/ 438635 h 503134"/>
              <a:gd name="connsiteX6" fmla="*/ 262807 w 529339"/>
              <a:gd name="connsiteY6" fmla="*/ 446040 h 503134"/>
              <a:gd name="connsiteX7" fmla="*/ 529319 w 529339"/>
              <a:gd name="connsiteY7" fmla="*/ 222096 h 503134"/>
              <a:gd name="connsiteX8" fmla="*/ 266508 w 529339"/>
              <a:gd name="connsiteY8" fmla="*/ 3 h 503134"/>
              <a:gd name="connsiteX9" fmla="*/ 122148 w 529339"/>
              <a:gd name="connsiteY9" fmla="*/ 268362 h 503134"/>
              <a:gd name="connsiteX10" fmla="*/ 77728 w 529339"/>
              <a:gd name="connsiteY10" fmla="*/ 223942 h 503134"/>
              <a:gd name="connsiteX11" fmla="*/ 122148 w 529339"/>
              <a:gd name="connsiteY11" fmla="*/ 179522 h 503134"/>
              <a:gd name="connsiteX12" fmla="*/ 166568 w 529339"/>
              <a:gd name="connsiteY12" fmla="*/ 223942 h 503134"/>
              <a:gd name="connsiteX13" fmla="*/ 122148 w 529339"/>
              <a:gd name="connsiteY13" fmla="*/ 268362 h 503134"/>
              <a:gd name="connsiteX14" fmla="*/ 266512 w 529339"/>
              <a:gd name="connsiteY14" fmla="*/ 268362 h 503134"/>
              <a:gd name="connsiteX15" fmla="*/ 222092 w 529339"/>
              <a:gd name="connsiteY15" fmla="*/ 223942 h 503134"/>
              <a:gd name="connsiteX16" fmla="*/ 266512 w 529339"/>
              <a:gd name="connsiteY16" fmla="*/ 179522 h 503134"/>
              <a:gd name="connsiteX17" fmla="*/ 310932 w 529339"/>
              <a:gd name="connsiteY17" fmla="*/ 223942 h 503134"/>
              <a:gd name="connsiteX18" fmla="*/ 266512 w 529339"/>
              <a:gd name="connsiteY18" fmla="*/ 268362 h 503134"/>
              <a:gd name="connsiteX19" fmla="*/ 409018 w 529339"/>
              <a:gd name="connsiteY19" fmla="*/ 268362 h 503134"/>
              <a:gd name="connsiteX20" fmla="*/ 364598 w 529339"/>
              <a:gd name="connsiteY20" fmla="*/ 223942 h 503134"/>
              <a:gd name="connsiteX21" fmla="*/ 409018 w 529339"/>
              <a:gd name="connsiteY21" fmla="*/ 179522 h 503134"/>
              <a:gd name="connsiteX22" fmla="*/ 453438 w 529339"/>
              <a:gd name="connsiteY22" fmla="*/ 223942 h 503134"/>
              <a:gd name="connsiteX23" fmla="*/ 409018 w 529339"/>
              <a:gd name="connsiteY23" fmla="*/ 268362 h 50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9339" h="503134">
                <a:moveTo>
                  <a:pt x="266512" y="0"/>
                </a:moveTo>
                <a:cubicBezTo>
                  <a:pt x="120299" y="0"/>
                  <a:pt x="0" y="99943"/>
                  <a:pt x="0" y="223944"/>
                </a:cubicBezTo>
                <a:cubicBezTo>
                  <a:pt x="0" y="286872"/>
                  <a:pt x="31460" y="344244"/>
                  <a:pt x="81436" y="384961"/>
                </a:cubicBezTo>
                <a:cubicBezTo>
                  <a:pt x="77737" y="412723"/>
                  <a:pt x="61079" y="447889"/>
                  <a:pt x="44420" y="473801"/>
                </a:cubicBezTo>
                <a:cubicBezTo>
                  <a:pt x="35166" y="488611"/>
                  <a:pt x="49976" y="508968"/>
                  <a:pt x="66626" y="501563"/>
                </a:cubicBezTo>
                <a:cubicBezTo>
                  <a:pt x="111047" y="486754"/>
                  <a:pt x="172117" y="462698"/>
                  <a:pt x="199879" y="438635"/>
                </a:cubicBezTo>
                <a:cubicBezTo>
                  <a:pt x="220236" y="442334"/>
                  <a:pt x="240593" y="446040"/>
                  <a:pt x="262807" y="446040"/>
                </a:cubicBezTo>
                <a:cubicBezTo>
                  <a:pt x="409020" y="446040"/>
                  <a:pt x="529319" y="346096"/>
                  <a:pt x="529319" y="222096"/>
                </a:cubicBezTo>
                <a:cubicBezTo>
                  <a:pt x="531168" y="99946"/>
                  <a:pt x="412723" y="3"/>
                  <a:pt x="266508" y="3"/>
                </a:cubicBezTo>
                <a:close/>
                <a:moveTo>
                  <a:pt x="122148" y="268362"/>
                </a:moveTo>
                <a:cubicBezTo>
                  <a:pt x="98085" y="268362"/>
                  <a:pt x="77728" y="248005"/>
                  <a:pt x="77728" y="223942"/>
                </a:cubicBezTo>
                <a:cubicBezTo>
                  <a:pt x="77728" y="199879"/>
                  <a:pt x="98085" y="179522"/>
                  <a:pt x="122148" y="179522"/>
                </a:cubicBezTo>
                <a:cubicBezTo>
                  <a:pt x="146211" y="179522"/>
                  <a:pt x="166568" y="199879"/>
                  <a:pt x="166568" y="223942"/>
                </a:cubicBezTo>
                <a:cubicBezTo>
                  <a:pt x="168417" y="248005"/>
                  <a:pt x="148061" y="268362"/>
                  <a:pt x="122148" y="268362"/>
                </a:cubicBezTo>
                <a:close/>
                <a:moveTo>
                  <a:pt x="266512" y="268362"/>
                </a:moveTo>
                <a:cubicBezTo>
                  <a:pt x="242448" y="268362"/>
                  <a:pt x="222092" y="248005"/>
                  <a:pt x="222092" y="223942"/>
                </a:cubicBezTo>
                <a:cubicBezTo>
                  <a:pt x="222092" y="199879"/>
                  <a:pt x="242448" y="179522"/>
                  <a:pt x="266512" y="179522"/>
                </a:cubicBezTo>
                <a:cubicBezTo>
                  <a:pt x="290575" y="179522"/>
                  <a:pt x="310932" y="199879"/>
                  <a:pt x="310932" y="223942"/>
                </a:cubicBezTo>
                <a:cubicBezTo>
                  <a:pt x="310932" y="248005"/>
                  <a:pt x="290569" y="268362"/>
                  <a:pt x="266512" y="268362"/>
                </a:cubicBezTo>
                <a:close/>
                <a:moveTo>
                  <a:pt x="409018" y="268362"/>
                </a:moveTo>
                <a:cubicBezTo>
                  <a:pt x="384955" y="268362"/>
                  <a:pt x="364598" y="248005"/>
                  <a:pt x="364598" y="223942"/>
                </a:cubicBezTo>
                <a:cubicBezTo>
                  <a:pt x="364598" y="199879"/>
                  <a:pt x="384955" y="179522"/>
                  <a:pt x="409018" y="179522"/>
                </a:cubicBezTo>
                <a:cubicBezTo>
                  <a:pt x="433081" y="179522"/>
                  <a:pt x="453438" y="199879"/>
                  <a:pt x="453438" y="223942"/>
                </a:cubicBezTo>
                <a:cubicBezTo>
                  <a:pt x="453438" y="248005"/>
                  <a:pt x="433081" y="268362"/>
                  <a:pt x="409018" y="268362"/>
                </a:cubicBezTo>
                <a:close/>
              </a:path>
            </a:pathLst>
          </a:custGeom>
          <a:solidFill>
            <a:schemeClr val="accent2"/>
          </a:solidFill>
          <a:ln w="2136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5" name="Titel 5">
            <a:extLst>
              <a:ext uri="{FF2B5EF4-FFF2-40B4-BE49-F238E27FC236}">
                <a16:creationId xmlns:a16="http://schemas.microsoft.com/office/drawing/2014/main" id="{3697DAF2-811C-D251-4270-5E12A87884D5}"/>
              </a:ext>
            </a:extLst>
          </p:cNvPr>
          <p:cNvSpPr txBox="1">
            <a:spLocks/>
          </p:cNvSpPr>
          <p:nvPr/>
        </p:nvSpPr>
        <p:spPr>
          <a:xfrm>
            <a:off x="-14716" y="-6827"/>
            <a:ext cx="12224697" cy="40727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</a:rPr>
              <a:t>De weg naar herstel</a:t>
            </a:r>
          </a:p>
        </p:txBody>
      </p:sp>
      <p:sp>
        <p:nvSpPr>
          <p:cNvPr id="2" name="TextBox 2223">
            <a:extLst>
              <a:ext uri="{FF2B5EF4-FFF2-40B4-BE49-F238E27FC236}">
                <a16:creationId xmlns:a16="http://schemas.microsoft.com/office/drawing/2014/main" id="{19D8CFD4-A44D-8C76-EB66-8A7901B1CB7B}"/>
              </a:ext>
            </a:extLst>
          </p:cNvPr>
          <p:cNvSpPr txBox="1"/>
          <p:nvPr/>
        </p:nvSpPr>
        <p:spPr>
          <a:xfrm>
            <a:off x="8775534" y="4317929"/>
            <a:ext cx="11021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b="1" dirty="0">
                <a:solidFill>
                  <a:schemeClr val="accent2"/>
                </a:solidFill>
              </a:rPr>
              <a:t>Spoor 2</a:t>
            </a:r>
          </a:p>
          <a:p>
            <a:pPr algn="ctr"/>
            <a:r>
              <a:rPr lang="nl-NL" sz="1400" b="1" dirty="0">
                <a:solidFill>
                  <a:schemeClr val="accent2"/>
                </a:solidFill>
              </a:rPr>
              <a:t>na 1 jaar</a:t>
            </a:r>
            <a:endParaRPr lang="en-US" sz="1400" b="1" dirty="0">
              <a:solidFill>
                <a:schemeClr val="accent2"/>
              </a:solidFill>
            </a:endParaRPr>
          </a:p>
        </p:txBody>
      </p:sp>
      <p:sp>
        <p:nvSpPr>
          <p:cNvPr id="13" name="TextBox 2219">
            <a:extLst>
              <a:ext uri="{FF2B5EF4-FFF2-40B4-BE49-F238E27FC236}">
                <a16:creationId xmlns:a16="http://schemas.microsoft.com/office/drawing/2014/main" id="{7662FEAF-2504-D886-084B-D1DC099608F3}"/>
              </a:ext>
            </a:extLst>
          </p:cNvPr>
          <p:cNvSpPr txBox="1"/>
          <p:nvPr/>
        </p:nvSpPr>
        <p:spPr>
          <a:xfrm>
            <a:off x="7513230" y="3887185"/>
            <a:ext cx="99022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Mijn salaris wordt gekort</a:t>
            </a:r>
          </a:p>
        </p:txBody>
      </p:sp>
      <p:sp>
        <p:nvSpPr>
          <p:cNvPr id="14" name="Freeform 754">
            <a:extLst>
              <a:ext uri="{FF2B5EF4-FFF2-40B4-BE49-F238E27FC236}">
                <a16:creationId xmlns:a16="http://schemas.microsoft.com/office/drawing/2014/main" id="{3098C9D1-7D26-851C-3369-2C26A0376BAD}"/>
              </a:ext>
            </a:extLst>
          </p:cNvPr>
          <p:cNvSpPr/>
          <p:nvPr/>
        </p:nvSpPr>
        <p:spPr>
          <a:xfrm rot="18139270" flipH="1">
            <a:off x="8273163" y="4084845"/>
            <a:ext cx="45719" cy="51598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TextBox 2214">
            <a:extLst>
              <a:ext uri="{FF2B5EF4-FFF2-40B4-BE49-F238E27FC236}">
                <a16:creationId xmlns:a16="http://schemas.microsoft.com/office/drawing/2014/main" id="{E8C2AA3F-9D4B-4631-DC3A-683EB792EADA}"/>
              </a:ext>
            </a:extLst>
          </p:cNvPr>
          <p:cNvSpPr txBox="1"/>
          <p:nvPr/>
        </p:nvSpPr>
        <p:spPr>
          <a:xfrm>
            <a:off x="5114249" y="6211263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word begeleid door de casemanager</a:t>
            </a:r>
          </a:p>
        </p:txBody>
      </p:sp>
      <p:sp>
        <p:nvSpPr>
          <p:cNvPr id="23" name="TextBox 2216">
            <a:extLst>
              <a:ext uri="{FF2B5EF4-FFF2-40B4-BE49-F238E27FC236}">
                <a16:creationId xmlns:a16="http://schemas.microsoft.com/office/drawing/2014/main" id="{ECD2A727-5BF9-7423-2223-B07057479A1E}"/>
              </a:ext>
            </a:extLst>
          </p:cNvPr>
          <p:cNvSpPr txBox="1"/>
          <p:nvPr/>
        </p:nvSpPr>
        <p:spPr>
          <a:xfrm>
            <a:off x="6801748" y="6132119"/>
            <a:ext cx="136528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heb contact met mijn teamleden</a:t>
            </a:r>
          </a:p>
        </p:txBody>
      </p:sp>
    </p:spTree>
    <p:extLst>
      <p:ext uri="{BB962C8B-B14F-4D97-AF65-F5344CB8AC3E}">
        <p14:creationId xmlns:p14="http://schemas.microsoft.com/office/powerpoint/2010/main" val="2417478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>
            <a:extLst>
              <a:ext uri="{FF2B5EF4-FFF2-40B4-BE49-F238E27FC236}">
                <a16:creationId xmlns:a16="http://schemas.microsoft.com/office/drawing/2014/main" id="{BE8023B0-1393-83B3-5F0A-8E4D281C9E68}"/>
              </a:ext>
            </a:extLst>
          </p:cNvPr>
          <p:cNvSpPr txBox="1"/>
          <p:nvPr/>
        </p:nvSpPr>
        <p:spPr>
          <a:xfrm>
            <a:off x="1119776" y="1596808"/>
            <a:ext cx="5536145" cy="4570482"/>
          </a:xfrm>
          <a:prstGeom prst="rect">
            <a:avLst/>
          </a:prstGeom>
          <a:noFill/>
        </p:spPr>
        <p:txBody>
          <a:bodyPr wrap="square" rtlCol="0"/>
          <a:lstStyle/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/>
              <a:t>Verwijder de stappen die niet van toepassing zijn binnen jullie organisatie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/>
              <a:t>Voeg organisatie specifieke stappen toe en zet de presentatie om naar jullie eigen huisstijl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/>
              <a:t>Bepaal de aandachtspunten voor leidinggevenden en voeg deze toe (voorbeeld op volgende pagina)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>
                <a:ea typeface="Calibri Light" panose="020F0302020204030204" pitchFamily="34" charset="0"/>
                <a:cs typeface="Calibri Light" panose="020F0302020204030204" pitchFamily="34" charset="0"/>
              </a:rPr>
              <a:t>Neem de leidinggevenden eerst mee door de stappen en dan door de aandachtspunten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nl-NL" dirty="0">
                <a:ea typeface="Calibri Light" panose="020F0302020204030204" pitchFamily="34" charset="0"/>
                <a:cs typeface="Calibri Light" panose="020F0302020204030204" pitchFamily="34" charset="0"/>
              </a:rPr>
              <a:t>Ga in gesprek met de leidinggevenden over hun ervaringen en wat zij nodig hebben om preventie en herstelbegeleiding verder te verbeteren</a:t>
            </a:r>
          </a:p>
          <a:p>
            <a:pPr>
              <a:spcBef>
                <a:spcPts val="1800"/>
              </a:spcBef>
            </a:pPr>
            <a:endParaRPr lang="nl-NL" i="1" dirty="0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0BE51F-22F4-DE1A-6789-7598EAF0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Vijf stappen om in gesprek te gaan met leidinggevenden over preventie en herstelbegeleiding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E526B95B-BDB1-8567-E85A-4B57E8472DA2}"/>
              </a:ext>
            </a:extLst>
          </p:cNvPr>
          <p:cNvSpPr/>
          <p:nvPr/>
        </p:nvSpPr>
        <p:spPr>
          <a:xfrm>
            <a:off x="998492" y="1648590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1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2C9B020E-1998-06BE-BF0B-9B4652D3921A}"/>
              </a:ext>
            </a:extLst>
          </p:cNvPr>
          <p:cNvSpPr/>
          <p:nvPr/>
        </p:nvSpPr>
        <p:spPr>
          <a:xfrm>
            <a:off x="998492" y="2421503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2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4C16C931-E3A1-5F9C-8C50-E53C80C4DCFE}"/>
              </a:ext>
            </a:extLst>
          </p:cNvPr>
          <p:cNvSpPr/>
          <p:nvPr/>
        </p:nvSpPr>
        <p:spPr>
          <a:xfrm>
            <a:off x="998492" y="3194416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3</a:t>
            </a: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7594EE00-DEE2-B43B-E51D-27137EE30B47}"/>
              </a:ext>
            </a:extLst>
          </p:cNvPr>
          <p:cNvSpPr/>
          <p:nvPr/>
        </p:nvSpPr>
        <p:spPr>
          <a:xfrm>
            <a:off x="998492" y="3926714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4</a:t>
            </a: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915EFD31-ECD4-57C5-F19D-0B7A29B7A43B}"/>
              </a:ext>
            </a:extLst>
          </p:cNvPr>
          <p:cNvSpPr/>
          <p:nvPr/>
        </p:nvSpPr>
        <p:spPr>
          <a:xfrm>
            <a:off x="998492" y="4705410"/>
            <a:ext cx="396000" cy="39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5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88765487-D72D-90DF-58B5-51BB43218127}"/>
              </a:ext>
            </a:extLst>
          </p:cNvPr>
          <p:cNvGrpSpPr/>
          <p:nvPr/>
        </p:nvGrpSpPr>
        <p:grpSpPr>
          <a:xfrm>
            <a:off x="7115896" y="1672402"/>
            <a:ext cx="4237904" cy="4307422"/>
            <a:chOff x="7115896" y="1672402"/>
            <a:chExt cx="4237904" cy="43074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Tekstvak 13">
              <a:extLst>
                <a:ext uri="{FF2B5EF4-FFF2-40B4-BE49-F238E27FC236}">
                  <a16:creationId xmlns:a16="http://schemas.microsoft.com/office/drawing/2014/main" id="{A596ECDC-0D92-C0ED-0D70-F1121DFD88EE}"/>
                </a:ext>
              </a:extLst>
            </p:cNvPr>
            <p:cNvSpPr txBox="1"/>
            <p:nvPr/>
          </p:nvSpPr>
          <p:spPr>
            <a:xfrm>
              <a:off x="7115901" y="4056220"/>
              <a:ext cx="4237899" cy="192360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nl-NL" sz="1250" b="1" dirty="0">
                  <a:solidFill>
                    <a:schemeClr val="tx2"/>
                  </a:solidFill>
                </a:rPr>
                <a:t>Verzuimbeleving en verbeteringen in kaart brengen? </a:t>
              </a:r>
              <a:br>
                <a:rPr lang="nl-NL" sz="1400" b="1" dirty="0">
                  <a:solidFill>
                    <a:schemeClr val="tx2"/>
                  </a:solidFill>
                </a:rPr>
              </a:br>
              <a:r>
                <a:rPr lang="nl-NL" sz="1250" dirty="0"/>
                <a:t>Wij helpen jullie graag!</a:t>
              </a:r>
            </a:p>
            <a:p>
              <a:pPr algn="ctr"/>
              <a:endParaRPr lang="nl-NL" sz="1050" dirty="0"/>
            </a:p>
            <a:p>
              <a:pPr algn="ctr"/>
              <a:r>
                <a:rPr lang="nl-NL" sz="1250" dirty="0"/>
                <a:t>De inzichten vanuit interviews met medewerkers en leidinggevenden zijn volgens onze klanten </a:t>
              </a:r>
              <a:br>
                <a:rPr lang="nl-NL" sz="1400" dirty="0">
                  <a:solidFill>
                    <a:schemeClr val="accent1"/>
                  </a:solidFill>
                </a:rPr>
              </a:br>
              <a:r>
                <a:rPr lang="nl-NL" sz="1250" dirty="0">
                  <a:solidFill>
                    <a:schemeClr val="accent1"/>
                  </a:solidFill>
                </a:rPr>
                <a:t>“</a:t>
              </a:r>
              <a:r>
                <a:rPr lang="nl-NL" sz="1250" b="1" i="1" dirty="0">
                  <a:solidFill>
                    <a:schemeClr val="tx2"/>
                  </a:solidFill>
                </a:rPr>
                <a:t>heel waardevol om zo verder dan verzuimcijfers te kijken en concrete verbeteringen te identificeren”</a:t>
              </a:r>
            </a:p>
            <a:p>
              <a:pPr algn="ctr"/>
              <a:endParaRPr lang="nl-NL" sz="1050" b="1" i="1" dirty="0">
                <a:solidFill>
                  <a:schemeClr val="tx2"/>
                </a:solidFill>
              </a:endParaRPr>
            </a:p>
            <a:p>
              <a:pPr algn="ctr"/>
              <a:r>
                <a:rPr lang="nl-NL" sz="1250" dirty="0"/>
                <a:t>Plan </a:t>
              </a:r>
              <a:r>
                <a:rPr lang="nl-NL" sz="1250" dirty="0">
                  <a:solidFill>
                    <a:schemeClr val="accent2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hier</a:t>
              </a:r>
              <a:r>
                <a:rPr lang="nl-NL" sz="1250" dirty="0"/>
                <a:t> een kennismaking</a:t>
              </a:r>
              <a:endParaRPr lang="nl-NL" sz="1400" dirty="0">
                <a:solidFill>
                  <a:schemeClr val="bg1"/>
                </a:solidFill>
              </a:endParaRPr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6D1DBD5C-1B04-8346-E2A9-ED6234684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5896" y="1672402"/>
              <a:ext cx="4237900" cy="23838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9367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ED3F-CB14-4BBD-FAE1-8B1A1542B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" name="Freeform 60">
            <a:extLst>
              <a:ext uri="{FF2B5EF4-FFF2-40B4-BE49-F238E27FC236}">
                <a16:creationId xmlns:a16="http://schemas.microsoft.com/office/drawing/2014/main" id="{58B05709-66DF-9A72-F2CF-87117DF4C29F}"/>
              </a:ext>
            </a:extLst>
          </p:cNvPr>
          <p:cNvSpPr/>
          <p:nvPr/>
        </p:nvSpPr>
        <p:spPr>
          <a:xfrm rot="6536731" flipV="1">
            <a:off x="9406839" y="5169297"/>
            <a:ext cx="926245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94" name="Freeform 59">
            <a:extLst>
              <a:ext uri="{FF2B5EF4-FFF2-40B4-BE49-F238E27FC236}">
                <a16:creationId xmlns:a16="http://schemas.microsoft.com/office/drawing/2014/main" id="{D6B99B88-953D-884C-7823-6C4F22593F02}"/>
              </a:ext>
            </a:extLst>
          </p:cNvPr>
          <p:cNvSpPr>
            <a:spLocks noChangeAspect="1"/>
          </p:cNvSpPr>
          <p:nvPr/>
        </p:nvSpPr>
        <p:spPr>
          <a:xfrm rot="1136731" flipH="1" flipV="1">
            <a:off x="9633663" y="5215380"/>
            <a:ext cx="738803" cy="713832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4" name="Freeform 9">
            <a:extLst>
              <a:ext uri="{FF2B5EF4-FFF2-40B4-BE49-F238E27FC236}">
                <a16:creationId xmlns:a16="http://schemas.microsoft.com/office/drawing/2014/main" id="{7891E351-0073-3179-35A1-F54D6893503C}"/>
              </a:ext>
            </a:extLst>
          </p:cNvPr>
          <p:cNvSpPr>
            <a:spLocks noChangeAspect="1"/>
          </p:cNvSpPr>
          <p:nvPr/>
        </p:nvSpPr>
        <p:spPr>
          <a:xfrm rot="5400000">
            <a:off x="7543627" y="1352054"/>
            <a:ext cx="2697870" cy="44149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75" name="Freeform 10">
            <a:extLst>
              <a:ext uri="{FF2B5EF4-FFF2-40B4-BE49-F238E27FC236}">
                <a16:creationId xmlns:a16="http://schemas.microsoft.com/office/drawing/2014/main" id="{71DA55E3-A246-FBC3-291C-6E88CBF553EE}"/>
              </a:ext>
            </a:extLst>
          </p:cNvPr>
          <p:cNvSpPr>
            <a:spLocks noChangeAspect="1"/>
          </p:cNvSpPr>
          <p:nvPr/>
        </p:nvSpPr>
        <p:spPr>
          <a:xfrm rot="5400000">
            <a:off x="8470505" y="1578713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6" name="Freeform 10">
            <a:extLst>
              <a:ext uri="{FF2B5EF4-FFF2-40B4-BE49-F238E27FC236}">
                <a16:creationId xmlns:a16="http://schemas.microsoft.com/office/drawing/2014/main" id="{95157A1B-E9BD-44CB-18EE-2D3FF4E35B6F}"/>
              </a:ext>
            </a:extLst>
          </p:cNvPr>
          <p:cNvSpPr>
            <a:spLocks noChangeAspect="1"/>
          </p:cNvSpPr>
          <p:nvPr/>
        </p:nvSpPr>
        <p:spPr>
          <a:xfrm rot="5400000">
            <a:off x="8470505" y="69655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77" name="Freeform 10">
            <a:extLst>
              <a:ext uri="{FF2B5EF4-FFF2-40B4-BE49-F238E27FC236}">
                <a16:creationId xmlns:a16="http://schemas.microsoft.com/office/drawing/2014/main" id="{30DC0B86-835B-F861-B91D-F3E614AAFA4E}"/>
              </a:ext>
            </a:extLst>
          </p:cNvPr>
          <p:cNvSpPr>
            <a:spLocks noChangeAspect="1"/>
          </p:cNvSpPr>
          <p:nvPr/>
        </p:nvSpPr>
        <p:spPr>
          <a:xfrm rot="5400000">
            <a:off x="8470505" y="240987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09" name="Freeform 60">
            <a:extLst>
              <a:ext uri="{FF2B5EF4-FFF2-40B4-BE49-F238E27FC236}">
                <a16:creationId xmlns:a16="http://schemas.microsoft.com/office/drawing/2014/main" id="{5490C3B5-7ECF-F695-0F61-6E36DF225476}"/>
              </a:ext>
            </a:extLst>
          </p:cNvPr>
          <p:cNvSpPr/>
          <p:nvPr/>
        </p:nvSpPr>
        <p:spPr>
          <a:xfrm flipV="1">
            <a:off x="2683451" y="4574046"/>
            <a:ext cx="926245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61" name="Freeform 59">
            <a:extLst>
              <a:ext uri="{FF2B5EF4-FFF2-40B4-BE49-F238E27FC236}">
                <a16:creationId xmlns:a16="http://schemas.microsoft.com/office/drawing/2014/main" id="{E7502CAD-D987-2B60-3DC7-ABD54704D8B3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2675919" y="4575521"/>
            <a:ext cx="738803" cy="713832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1" name="Freeform 9">
            <a:extLst>
              <a:ext uri="{FF2B5EF4-FFF2-40B4-BE49-F238E27FC236}">
                <a16:creationId xmlns:a16="http://schemas.microsoft.com/office/drawing/2014/main" id="{655F72D7-D3CF-4292-21E9-8131418212FD}"/>
              </a:ext>
            </a:extLst>
          </p:cNvPr>
          <p:cNvSpPr>
            <a:spLocks noChangeAspect="1"/>
          </p:cNvSpPr>
          <p:nvPr/>
        </p:nvSpPr>
        <p:spPr>
          <a:xfrm rot="5400000">
            <a:off x="8782610" y="3006111"/>
            <a:ext cx="2426234" cy="44149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2" name="Freeform 10">
            <a:extLst>
              <a:ext uri="{FF2B5EF4-FFF2-40B4-BE49-F238E27FC236}">
                <a16:creationId xmlns:a16="http://schemas.microsoft.com/office/drawing/2014/main" id="{95A4F03A-5DD5-F927-5306-37CC365694A3}"/>
              </a:ext>
            </a:extLst>
          </p:cNvPr>
          <p:cNvSpPr>
            <a:spLocks noChangeAspect="1"/>
          </p:cNvSpPr>
          <p:nvPr/>
        </p:nvSpPr>
        <p:spPr>
          <a:xfrm rot="5400000">
            <a:off x="9623504" y="3231450"/>
            <a:ext cx="754109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53" name="Freeform 10">
            <a:extLst>
              <a:ext uri="{FF2B5EF4-FFF2-40B4-BE49-F238E27FC236}">
                <a16:creationId xmlns:a16="http://schemas.microsoft.com/office/drawing/2014/main" id="{1526C1B6-1BD2-4222-A0D1-4241BEE86D83}"/>
              </a:ext>
            </a:extLst>
          </p:cNvPr>
          <p:cNvSpPr>
            <a:spLocks noChangeAspect="1"/>
          </p:cNvSpPr>
          <p:nvPr/>
        </p:nvSpPr>
        <p:spPr>
          <a:xfrm rot="5400000">
            <a:off x="9623504" y="2438111"/>
            <a:ext cx="754109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4" name="Freeform 10">
            <a:extLst>
              <a:ext uri="{FF2B5EF4-FFF2-40B4-BE49-F238E27FC236}">
                <a16:creationId xmlns:a16="http://schemas.microsoft.com/office/drawing/2014/main" id="{A80FD7D6-3382-3B94-B8CF-2EFF4B7309FF}"/>
              </a:ext>
            </a:extLst>
          </p:cNvPr>
          <p:cNvSpPr>
            <a:spLocks noChangeAspect="1"/>
          </p:cNvSpPr>
          <p:nvPr/>
        </p:nvSpPr>
        <p:spPr>
          <a:xfrm rot="5400000">
            <a:off x="9623504" y="3978923"/>
            <a:ext cx="754109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2238" name="Group 2237">
            <a:extLst>
              <a:ext uri="{FF2B5EF4-FFF2-40B4-BE49-F238E27FC236}">
                <a16:creationId xmlns:a16="http://schemas.microsoft.com/office/drawing/2014/main" id="{6FE96E70-2AA1-E719-7740-C86DA849BC44}"/>
              </a:ext>
            </a:extLst>
          </p:cNvPr>
          <p:cNvGrpSpPr/>
          <p:nvPr/>
        </p:nvGrpSpPr>
        <p:grpSpPr>
          <a:xfrm rot="11792010">
            <a:off x="8287368" y="4441770"/>
            <a:ext cx="929034" cy="928723"/>
            <a:chOff x="2606422" y="4004577"/>
            <a:chExt cx="929034" cy="928723"/>
          </a:xfrm>
          <a:solidFill>
            <a:schemeClr val="tx2"/>
          </a:solidFill>
        </p:grpSpPr>
        <p:sp>
          <p:nvSpPr>
            <p:cNvPr id="2239" name="Freeform 60">
              <a:extLst>
                <a:ext uri="{FF2B5EF4-FFF2-40B4-BE49-F238E27FC236}">
                  <a16:creationId xmlns:a16="http://schemas.microsoft.com/office/drawing/2014/main" id="{386919BB-3F55-9878-8A3F-875C1498AD42}"/>
                </a:ext>
              </a:extLst>
            </p:cNvPr>
            <p:cNvSpPr/>
            <p:nvPr/>
          </p:nvSpPr>
          <p:spPr>
            <a:xfrm rot="10800000" flipH="1" flipV="1">
              <a:off x="2606422" y="4004577"/>
              <a:ext cx="929034" cy="928723"/>
            </a:xfrm>
            <a:custGeom>
              <a:avLst/>
              <a:gdLst>
                <a:gd name="connsiteX0" fmla="*/ 0 w 495734"/>
                <a:gd name="connsiteY0" fmla="*/ 0 h 495568"/>
                <a:gd name="connsiteX1" fmla="*/ 0 w 495734"/>
                <a:gd name="connsiteY1" fmla="*/ 233999 h 495568"/>
                <a:gd name="connsiteX2" fmla="*/ 261656 w 495734"/>
                <a:gd name="connsiteY2" fmla="*/ 495568 h 495568"/>
                <a:gd name="connsiteX3" fmla="*/ 495734 w 495734"/>
                <a:gd name="connsiteY3" fmla="*/ 495568 h 495568"/>
                <a:gd name="connsiteX4" fmla="*/ 0 w 495734"/>
                <a:gd name="connsiteY4" fmla="*/ 0 h 49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734" h="495568">
                  <a:moveTo>
                    <a:pt x="0" y="0"/>
                  </a:moveTo>
                  <a:lnTo>
                    <a:pt x="0" y="233999"/>
                  </a:lnTo>
                  <a:cubicBezTo>
                    <a:pt x="144239" y="233999"/>
                    <a:pt x="261656" y="351309"/>
                    <a:pt x="261656" y="495568"/>
                  </a:cubicBezTo>
                  <a:lnTo>
                    <a:pt x="495734" y="495568"/>
                  </a:lnTo>
                  <a:cubicBezTo>
                    <a:pt x="495734" y="222351"/>
                    <a:pt x="273378" y="0"/>
                    <a:pt x="0" y="0"/>
                  </a:cubicBezTo>
                  <a:close/>
                </a:path>
              </a:pathLst>
            </a:custGeom>
            <a:grpFill/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2240" name="Freeform 59">
              <a:extLst>
                <a:ext uri="{FF2B5EF4-FFF2-40B4-BE49-F238E27FC236}">
                  <a16:creationId xmlns:a16="http://schemas.microsoft.com/office/drawing/2014/main" id="{A4291CC0-B6CF-1D29-94E3-C375E37A7B46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 flipV="1">
              <a:off x="2606422" y="4213958"/>
              <a:ext cx="719709" cy="686401"/>
            </a:xfrm>
            <a:custGeom>
              <a:avLst/>
              <a:gdLst>
                <a:gd name="connsiteX0" fmla="*/ 359494 w 384038"/>
                <a:gd name="connsiteY0" fmla="*/ 247302 h 366265"/>
                <a:gd name="connsiteX1" fmla="*/ 351978 w 384038"/>
                <a:gd name="connsiteY1" fmla="*/ 249852 h 366265"/>
                <a:gd name="connsiteX2" fmla="*/ 351633 w 384038"/>
                <a:gd name="connsiteY2" fmla="*/ 249990 h 366265"/>
                <a:gd name="connsiteX3" fmla="*/ 351771 w 384038"/>
                <a:gd name="connsiteY3" fmla="*/ 250334 h 366265"/>
                <a:gd name="connsiteX4" fmla="*/ 366526 w 384038"/>
                <a:gd name="connsiteY4" fmla="*/ 298581 h 366265"/>
                <a:gd name="connsiteX5" fmla="*/ 370525 w 384038"/>
                <a:gd name="connsiteY5" fmla="*/ 298030 h 366265"/>
                <a:gd name="connsiteX6" fmla="*/ 374317 w 384038"/>
                <a:gd name="connsiteY6" fmla="*/ 297134 h 366265"/>
                <a:gd name="connsiteX7" fmla="*/ 359494 w 384038"/>
                <a:gd name="connsiteY7" fmla="*/ 247302 h 366265"/>
                <a:gd name="connsiteX8" fmla="*/ 73360 w 384038"/>
                <a:gd name="connsiteY8" fmla="*/ 6961 h 366265"/>
                <a:gd name="connsiteX9" fmla="*/ 71844 w 384038"/>
                <a:gd name="connsiteY9" fmla="*/ 15095 h 366265"/>
                <a:gd name="connsiteX10" fmla="*/ 72188 w 384038"/>
                <a:gd name="connsiteY10" fmla="*/ 15163 h 366265"/>
                <a:gd name="connsiteX11" fmla="*/ 120934 w 384038"/>
                <a:gd name="connsiteY11" fmla="*/ 28121 h 366265"/>
                <a:gd name="connsiteX12" fmla="*/ 121279 w 384038"/>
                <a:gd name="connsiteY12" fmla="*/ 28259 h 366265"/>
                <a:gd name="connsiteX13" fmla="*/ 123830 w 384038"/>
                <a:gd name="connsiteY13" fmla="*/ 20746 h 366265"/>
                <a:gd name="connsiteX14" fmla="*/ 73705 w 384038"/>
                <a:gd name="connsiteY14" fmla="*/ 7099 h 366265"/>
                <a:gd name="connsiteX15" fmla="*/ 73360 w 384038"/>
                <a:gd name="connsiteY15" fmla="*/ 6961 h 366265"/>
                <a:gd name="connsiteX16" fmla="*/ 379626 w 384038"/>
                <a:gd name="connsiteY16" fmla="*/ 322498 h 366265"/>
                <a:gd name="connsiteX17" fmla="*/ 374869 w 384038"/>
                <a:gd name="connsiteY17" fmla="*/ 322912 h 366265"/>
                <a:gd name="connsiteX18" fmla="*/ 371421 w 384038"/>
                <a:gd name="connsiteY18" fmla="*/ 323463 h 366265"/>
                <a:gd name="connsiteX19" fmla="*/ 371490 w 384038"/>
                <a:gd name="connsiteY19" fmla="*/ 323808 h 366265"/>
                <a:gd name="connsiteX20" fmla="*/ 375972 w 384038"/>
                <a:gd name="connsiteY20" fmla="*/ 366265 h 366265"/>
                <a:gd name="connsiteX21" fmla="*/ 384039 w 384038"/>
                <a:gd name="connsiteY21" fmla="*/ 366265 h 366265"/>
                <a:gd name="connsiteX22" fmla="*/ 379626 w 384038"/>
                <a:gd name="connsiteY22" fmla="*/ 322498 h 366265"/>
                <a:gd name="connsiteX23" fmla="*/ 69 w 384038"/>
                <a:gd name="connsiteY23" fmla="*/ 7995 h 366265"/>
                <a:gd name="connsiteX24" fmla="*/ 46678 w 384038"/>
                <a:gd name="connsiteY24" fmla="*/ 11166 h 366265"/>
                <a:gd name="connsiteX25" fmla="*/ 47367 w 384038"/>
                <a:gd name="connsiteY25" fmla="*/ 8202 h 366265"/>
                <a:gd name="connsiteX26" fmla="*/ 47988 w 384038"/>
                <a:gd name="connsiteY26" fmla="*/ 3308 h 366265"/>
                <a:gd name="connsiteX27" fmla="*/ 0 w 384038"/>
                <a:gd name="connsiteY27" fmla="*/ 0 h 366265"/>
                <a:gd name="connsiteX28" fmla="*/ 0 w 384038"/>
                <a:gd name="connsiteY28" fmla="*/ 7995 h 366265"/>
                <a:gd name="connsiteX29" fmla="*/ 148238 w 384038"/>
                <a:gd name="connsiteY29" fmla="*/ 29500 h 366265"/>
                <a:gd name="connsiteX30" fmla="*/ 146031 w 384038"/>
                <a:gd name="connsiteY30" fmla="*/ 33911 h 366265"/>
                <a:gd name="connsiteX31" fmla="*/ 144790 w 384038"/>
                <a:gd name="connsiteY31" fmla="*/ 37013 h 366265"/>
                <a:gd name="connsiteX32" fmla="*/ 147893 w 384038"/>
                <a:gd name="connsiteY32" fmla="*/ 38391 h 366265"/>
                <a:gd name="connsiteX33" fmla="*/ 190227 w 384038"/>
                <a:gd name="connsiteY33" fmla="*/ 59827 h 366265"/>
                <a:gd name="connsiteX34" fmla="*/ 194570 w 384038"/>
                <a:gd name="connsiteY34" fmla="*/ 53210 h 366265"/>
                <a:gd name="connsiteX35" fmla="*/ 150444 w 384038"/>
                <a:gd name="connsiteY35" fmla="*/ 30534 h 366265"/>
                <a:gd name="connsiteX36" fmla="*/ 148238 w 384038"/>
                <a:gd name="connsiteY36" fmla="*/ 29500 h 366265"/>
                <a:gd name="connsiteX37" fmla="*/ 276342 w 384038"/>
                <a:gd name="connsiteY37" fmla="*/ 116689 h 366265"/>
                <a:gd name="connsiteX38" fmla="*/ 273240 w 384038"/>
                <a:gd name="connsiteY38" fmla="*/ 119240 h 366265"/>
                <a:gd name="connsiteX39" fmla="*/ 270206 w 384038"/>
                <a:gd name="connsiteY39" fmla="*/ 122203 h 366265"/>
                <a:gd name="connsiteX40" fmla="*/ 276618 w 384038"/>
                <a:gd name="connsiteY40" fmla="*/ 129372 h 366265"/>
                <a:gd name="connsiteX41" fmla="*/ 302818 w 384038"/>
                <a:gd name="connsiteY41" fmla="*/ 161146 h 366265"/>
                <a:gd name="connsiteX42" fmla="*/ 308058 w 384038"/>
                <a:gd name="connsiteY42" fmla="*/ 157768 h 366265"/>
                <a:gd name="connsiteX43" fmla="*/ 309437 w 384038"/>
                <a:gd name="connsiteY43" fmla="*/ 156804 h 366265"/>
                <a:gd name="connsiteX44" fmla="*/ 282341 w 384038"/>
                <a:gd name="connsiteY44" fmla="*/ 123444 h 366265"/>
                <a:gd name="connsiteX45" fmla="*/ 276342 w 384038"/>
                <a:gd name="connsiteY45" fmla="*/ 116689 h 366265"/>
                <a:gd name="connsiteX46" fmla="*/ 320676 w 384038"/>
                <a:gd name="connsiteY46" fmla="*/ 179893 h 366265"/>
                <a:gd name="connsiteX47" fmla="*/ 317366 w 384038"/>
                <a:gd name="connsiteY47" fmla="*/ 181961 h 366265"/>
                <a:gd name="connsiteX48" fmla="*/ 317573 w 384038"/>
                <a:gd name="connsiteY48" fmla="*/ 182237 h 366265"/>
                <a:gd name="connsiteX49" fmla="*/ 341705 w 384038"/>
                <a:gd name="connsiteY49" fmla="*/ 226555 h 366265"/>
                <a:gd name="connsiteX50" fmla="*/ 347635 w 384038"/>
                <a:gd name="connsiteY50" fmla="*/ 224212 h 366265"/>
                <a:gd name="connsiteX51" fmla="*/ 349013 w 384038"/>
                <a:gd name="connsiteY51" fmla="*/ 223592 h 366265"/>
                <a:gd name="connsiteX52" fmla="*/ 324537 w 384038"/>
                <a:gd name="connsiteY52" fmla="*/ 177757 h 366265"/>
                <a:gd name="connsiteX53" fmla="*/ 320676 w 384038"/>
                <a:gd name="connsiteY53" fmla="*/ 179893 h 366265"/>
                <a:gd name="connsiteX54" fmla="*/ 216772 w 384038"/>
                <a:gd name="connsiteY54" fmla="*/ 66512 h 366265"/>
                <a:gd name="connsiteX55" fmla="*/ 212014 w 384038"/>
                <a:gd name="connsiteY55" fmla="*/ 72853 h 366265"/>
                <a:gd name="connsiteX56" fmla="*/ 211807 w 384038"/>
                <a:gd name="connsiteY56" fmla="*/ 73129 h 366265"/>
                <a:gd name="connsiteX57" fmla="*/ 222081 w 384038"/>
                <a:gd name="connsiteY57" fmla="*/ 80711 h 366265"/>
                <a:gd name="connsiteX58" fmla="*/ 251590 w 384038"/>
                <a:gd name="connsiteY58" fmla="*/ 104697 h 366265"/>
                <a:gd name="connsiteX59" fmla="*/ 257175 w 384038"/>
                <a:gd name="connsiteY59" fmla="*/ 99045 h 366265"/>
                <a:gd name="connsiteX60" fmla="*/ 226631 w 384038"/>
                <a:gd name="connsiteY60" fmla="*/ 73818 h 366265"/>
                <a:gd name="connsiteX61" fmla="*/ 216772 w 384038"/>
                <a:gd name="connsiteY61" fmla="*/ 66512 h 3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4038" h="366265">
                  <a:moveTo>
                    <a:pt x="359494" y="247302"/>
                  </a:moveTo>
                  <a:cubicBezTo>
                    <a:pt x="359080" y="247095"/>
                    <a:pt x="351978" y="249852"/>
                    <a:pt x="351978" y="249852"/>
                  </a:cubicBezTo>
                  <a:lnTo>
                    <a:pt x="351633" y="249990"/>
                  </a:lnTo>
                  <a:lnTo>
                    <a:pt x="351771" y="250334"/>
                  </a:lnTo>
                  <a:cubicBezTo>
                    <a:pt x="358252" y="267014"/>
                    <a:pt x="363010" y="282729"/>
                    <a:pt x="366526" y="298581"/>
                  </a:cubicBezTo>
                  <a:cubicBezTo>
                    <a:pt x="366940" y="298857"/>
                    <a:pt x="370525" y="298030"/>
                    <a:pt x="370525" y="298030"/>
                  </a:cubicBezTo>
                  <a:lnTo>
                    <a:pt x="374317" y="297134"/>
                  </a:lnTo>
                  <a:cubicBezTo>
                    <a:pt x="371008" y="280523"/>
                    <a:pt x="366112" y="264326"/>
                    <a:pt x="359494" y="247302"/>
                  </a:cubicBezTo>
                  <a:close/>
                  <a:moveTo>
                    <a:pt x="73360" y="6961"/>
                  </a:moveTo>
                  <a:lnTo>
                    <a:pt x="71844" y="15095"/>
                  </a:lnTo>
                  <a:lnTo>
                    <a:pt x="72188" y="15163"/>
                  </a:lnTo>
                  <a:cubicBezTo>
                    <a:pt x="89287" y="18541"/>
                    <a:pt x="105697" y="22883"/>
                    <a:pt x="120934" y="28121"/>
                  </a:cubicBezTo>
                  <a:lnTo>
                    <a:pt x="121279" y="28259"/>
                  </a:lnTo>
                  <a:lnTo>
                    <a:pt x="123830" y="20746"/>
                  </a:lnTo>
                  <a:cubicBezTo>
                    <a:pt x="108041" y="15026"/>
                    <a:pt x="91287" y="10545"/>
                    <a:pt x="73705" y="7099"/>
                  </a:cubicBezTo>
                  <a:lnTo>
                    <a:pt x="73360" y="6961"/>
                  </a:lnTo>
                  <a:close/>
                  <a:moveTo>
                    <a:pt x="379626" y="322498"/>
                  </a:moveTo>
                  <a:cubicBezTo>
                    <a:pt x="379212" y="322223"/>
                    <a:pt x="374869" y="322912"/>
                    <a:pt x="374869" y="322912"/>
                  </a:cubicBezTo>
                  <a:lnTo>
                    <a:pt x="371421" y="323463"/>
                  </a:lnTo>
                  <a:lnTo>
                    <a:pt x="371490" y="323808"/>
                  </a:lnTo>
                  <a:cubicBezTo>
                    <a:pt x="373904" y="337524"/>
                    <a:pt x="375351" y="351791"/>
                    <a:pt x="375972" y="366265"/>
                  </a:cubicBezTo>
                  <a:lnTo>
                    <a:pt x="384039" y="366265"/>
                  </a:lnTo>
                  <a:cubicBezTo>
                    <a:pt x="383625" y="351240"/>
                    <a:pt x="382177" y="336559"/>
                    <a:pt x="379626" y="322498"/>
                  </a:cubicBezTo>
                  <a:close/>
                  <a:moveTo>
                    <a:pt x="69" y="7995"/>
                  </a:moveTo>
                  <a:cubicBezTo>
                    <a:pt x="15100" y="8340"/>
                    <a:pt x="30613" y="9236"/>
                    <a:pt x="46678" y="11166"/>
                  </a:cubicBezTo>
                  <a:cubicBezTo>
                    <a:pt x="47091" y="10890"/>
                    <a:pt x="47367" y="8202"/>
                    <a:pt x="47367" y="8202"/>
                  </a:cubicBezTo>
                  <a:lnTo>
                    <a:pt x="47988" y="3308"/>
                  </a:lnTo>
                  <a:cubicBezTo>
                    <a:pt x="31164" y="1034"/>
                    <a:pt x="15169" y="69"/>
                    <a:pt x="0" y="0"/>
                  </a:cubicBezTo>
                  <a:lnTo>
                    <a:pt x="0" y="7995"/>
                  </a:lnTo>
                  <a:close/>
                  <a:moveTo>
                    <a:pt x="148238" y="29500"/>
                  </a:moveTo>
                  <a:cubicBezTo>
                    <a:pt x="147755" y="29707"/>
                    <a:pt x="146031" y="33911"/>
                    <a:pt x="146031" y="33911"/>
                  </a:cubicBezTo>
                  <a:lnTo>
                    <a:pt x="144790" y="37013"/>
                  </a:lnTo>
                  <a:lnTo>
                    <a:pt x="147893" y="38391"/>
                  </a:lnTo>
                  <a:cubicBezTo>
                    <a:pt x="160510" y="44043"/>
                    <a:pt x="176230" y="51142"/>
                    <a:pt x="190227" y="59827"/>
                  </a:cubicBezTo>
                  <a:cubicBezTo>
                    <a:pt x="190709" y="59689"/>
                    <a:pt x="194570" y="53210"/>
                    <a:pt x="194570" y="53210"/>
                  </a:cubicBezTo>
                  <a:cubicBezTo>
                    <a:pt x="180023" y="43767"/>
                    <a:pt x="163613" y="36392"/>
                    <a:pt x="150444" y="30534"/>
                  </a:cubicBezTo>
                  <a:lnTo>
                    <a:pt x="148238" y="29500"/>
                  </a:lnTo>
                  <a:close/>
                  <a:moveTo>
                    <a:pt x="276342" y="116689"/>
                  </a:moveTo>
                  <a:cubicBezTo>
                    <a:pt x="275860" y="116689"/>
                    <a:pt x="273240" y="119240"/>
                    <a:pt x="273240" y="119240"/>
                  </a:cubicBezTo>
                  <a:lnTo>
                    <a:pt x="270206" y="122203"/>
                  </a:lnTo>
                  <a:lnTo>
                    <a:pt x="276618" y="129372"/>
                  </a:lnTo>
                  <a:cubicBezTo>
                    <a:pt x="286478" y="140262"/>
                    <a:pt x="295303" y="150187"/>
                    <a:pt x="302818" y="161146"/>
                  </a:cubicBezTo>
                  <a:cubicBezTo>
                    <a:pt x="303301" y="161215"/>
                    <a:pt x="308058" y="157768"/>
                    <a:pt x="308058" y="157768"/>
                  </a:cubicBezTo>
                  <a:lnTo>
                    <a:pt x="309437" y="156804"/>
                  </a:lnTo>
                  <a:cubicBezTo>
                    <a:pt x="301095" y="144190"/>
                    <a:pt x="290753" y="132680"/>
                    <a:pt x="282341" y="123444"/>
                  </a:cubicBezTo>
                  <a:lnTo>
                    <a:pt x="276342" y="116689"/>
                  </a:lnTo>
                  <a:close/>
                  <a:moveTo>
                    <a:pt x="320676" y="179893"/>
                  </a:moveTo>
                  <a:lnTo>
                    <a:pt x="317366" y="181961"/>
                  </a:lnTo>
                  <a:lnTo>
                    <a:pt x="317573" y="182237"/>
                  </a:lnTo>
                  <a:cubicBezTo>
                    <a:pt x="325985" y="195884"/>
                    <a:pt x="334741" y="210703"/>
                    <a:pt x="341705" y="226555"/>
                  </a:cubicBezTo>
                  <a:cubicBezTo>
                    <a:pt x="342188" y="226693"/>
                    <a:pt x="347635" y="224212"/>
                    <a:pt x="347635" y="224212"/>
                  </a:cubicBezTo>
                  <a:lnTo>
                    <a:pt x="349013" y="223592"/>
                  </a:lnTo>
                  <a:cubicBezTo>
                    <a:pt x="342050" y="206843"/>
                    <a:pt x="333155" y="191748"/>
                    <a:pt x="324537" y="177757"/>
                  </a:cubicBezTo>
                  <a:cubicBezTo>
                    <a:pt x="324054" y="177688"/>
                    <a:pt x="320676" y="179893"/>
                    <a:pt x="320676" y="179893"/>
                  </a:cubicBezTo>
                  <a:close/>
                  <a:moveTo>
                    <a:pt x="216772" y="66512"/>
                  </a:moveTo>
                  <a:cubicBezTo>
                    <a:pt x="216289" y="66581"/>
                    <a:pt x="212014" y="72853"/>
                    <a:pt x="212014" y="72853"/>
                  </a:cubicBezTo>
                  <a:lnTo>
                    <a:pt x="211807" y="73129"/>
                  </a:lnTo>
                  <a:lnTo>
                    <a:pt x="222081" y="80711"/>
                  </a:lnTo>
                  <a:cubicBezTo>
                    <a:pt x="233043" y="88706"/>
                    <a:pt x="242765" y="96081"/>
                    <a:pt x="251590" y="104697"/>
                  </a:cubicBezTo>
                  <a:cubicBezTo>
                    <a:pt x="252073" y="104697"/>
                    <a:pt x="257175" y="99045"/>
                    <a:pt x="257175" y="99045"/>
                  </a:cubicBezTo>
                  <a:cubicBezTo>
                    <a:pt x="248074" y="89740"/>
                    <a:pt x="238007" y="82089"/>
                    <a:pt x="226631" y="73818"/>
                  </a:cubicBezTo>
                  <a:lnTo>
                    <a:pt x="216772" y="66512"/>
                  </a:lnTo>
                  <a:close/>
                </a:path>
              </a:pathLst>
            </a:custGeom>
            <a:solidFill>
              <a:schemeClr val="accent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sp>
        <p:nvSpPr>
          <p:cNvPr id="2248" name="Freeform 60">
            <a:extLst>
              <a:ext uri="{FF2B5EF4-FFF2-40B4-BE49-F238E27FC236}">
                <a16:creationId xmlns:a16="http://schemas.microsoft.com/office/drawing/2014/main" id="{2C1EC707-EE66-15FE-53A7-DE9D1159F114}"/>
              </a:ext>
            </a:extLst>
          </p:cNvPr>
          <p:cNvSpPr/>
          <p:nvPr/>
        </p:nvSpPr>
        <p:spPr>
          <a:xfrm rot="11772233" flipV="1">
            <a:off x="8536381" y="3584609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49" name="Freeform 59">
            <a:extLst>
              <a:ext uri="{FF2B5EF4-FFF2-40B4-BE49-F238E27FC236}">
                <a16:creationId xmlns:a16="http://schemas.microsoft.com/office/drawing/2014/main" id="{14F44063-5AC8-ABE3-6C21-9F8FF24F14DB}"/>
              </a:ext>
            </a:extLst>
          </p:cNvPr>
          <p:cNvSpPr>
            <a:spLocks noChangeAspect="1"/>
          </p:cNvSpPr>
          <p:nvPr/>
        </p:nvSpPr>
        <p:spPr>
          <a:xfrm rot="11772233" flipV="1">
            <a:off x="8716930" y="3819692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05" name="Freeform 60">
            <a:extLst>
              <a:ext uri="{FF2B5EF4-FFF2-40B4-BE49-F238E27FC236}">
                <a16:creationId xmlns:a16="http://schemas.microsoft.com/office/drawing/2014/main" id="{2770AF82-F772-0709-F96B-951EF100AB0C}"/>
              </a:ext>
            </a:extLst>
          </p:cNvPr>
          <p:cNvSpPr/>
          <p:nvPr/>
        </p:nvSpPr>
        <p:spPr>
          <a:xfrm flipV="1">
            <a:off x="1261786" y="2574734"/>
            <a:ext cx="926245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06" name="Freeform 59">
            <a:extLst>
              <a:ext uri="{FF2B5EF4-FFF2-40B4-BE49-F238E27FC236}">
                <a16:creationId xmlns:a16="http://schemas.microsoft.com/office/drawing/2014/main" id="{650910D0-DAEE-7BE6-726A-81F8C2BEB9D0}"/>
              </a:ext>
            </a:extLst>
          </p:cNvPr>
          <p:cNvSpPr>
            <a:spLocks noChangeAspect="1"/>
          </p:cNvSpPr>
          <p:nvPr/>
        </p:nvSpPr>
        <p:spPr>
          <a:xfrm flipV="1">
            <a:off x="1261786" y="2607676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1" name="Freeform 60">
            <a:extLst>
              <a:ext uri="{FF2B5EF4-FFF2-40B4-BE49-F238E27FC236}">
                <a16:creationId xmlns:a16="http://schemas.microsoft.com/office/drawing/2014/main" id="{C79D171E-FDF8-D093-8B1E-2C01253DCF24}"/>
              </a:ext>
            </a:extLst>
          </p:cNvPr>
          <p:cNvSpPr/>
          <p:nvPr/>
        </p:nvSpPr>
        <p:spPr>
          <a:xfrm rot="10800000" flipV="1">
            <a:off x="1752430" y="1652947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2" name="Freeform 59">
            <a:extLst>
              <a:ext uri="{FF2B5EF4-FFF2-40B4-BE49-F238E27FC236}">
                <a16:creationId xmlns:a16="http://schemas.microsoft.com/office/drawing/2014/main" id="{04D2F899-8FF0-AB05-2479-4DB60DAED9FC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1961755" y="1862328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3" name="Freeform 60">
            <a:extLst>
              <a:ext uri="{FF2B5EF4-FFF2-40B4-BE49-F238E27FC236}">
                <a16:creationId xmlns:a16="http://schemas.microsoft.com/office/drawing/2014/main" id="{19C081CA-CCC0-CDBA-0160-F20739CB0556}"/>
              </a:ext>
            </a:extLst>
          </p:cNvPr>
          <p:cNvSpPr/>
          <p:nvPr/>
        </p:nvSpPr>
        <p:spPr>
          <a:xfrm rot="10800000" flipH="1" flipV="1">
            <a:off x="2681463" y="1653773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4" name="Freeform 59">
            <a:extLst>
              <a:ext uri="{FF2B5EF4-FFF2-40B4-BE49-F238E27FC236}">
                <a16:creationId xmlns:a16="http://schemas.microsoft.com/office/drawing/2014/main" id="{7BA7AEC9-A652-EA7D-350F-6509E43A9FAF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2681463" y="1863154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077" name="Graphic 2076">
            <a:extLst>
              <a:ext uri="{FF2B5EF4-FFF2-40B4-BE49-F238E27FC236}">
                <a16:creationId xmlns:a16="http://schemas.microsoft.com/office/drawing/2014/main" id="{CC12845A-BB69-34FE-61CE-5DE3F05B6C9D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8479" y="3070757"/>
            <a:ext cx="301602" cy="301602"/>
          </a:xfrm>
          <a:prstGeom prst="rect">
            <a:avLst/>
          </a:prstGeom>
        </p:spPr>
      </p:pic>
      <p:sp>
        <p:nvSpPr>
          <p:cNvPr id="2117" name="Freeform 9">
            <a:extLst>
              <a:ext uri="{FF2B5EF4-FFF2-40B4-BE49-F238E27FC236}">
                <a16:creationId xmlns:a16="http://schemas.microsoft.com/office/drawing/2014/main" id="{EF7F42F5-4253-07DA-ACDD-8C84ADCFF41F}"/>
              </a:ext>
            </a:extLst>
          </p:cNvPr>
          <p:cNvSpPr>
            <a:spLocks noChangeAspect="1"/>
          </p:cNvSpPr>
          <p:nvPr/>
        </p:nvSpPr>
        <p:spPr>
          <a:xfrm rot="5400000">
            <a:off x="2056877" y="3684578"/>
            <a:ext cx="2671639" cy="435600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18" name="Freeform 10">
            <a:extLst>
              <a:ext uri="{FF2B5EF4-FFF2-40B4-BE49-F238E27FC236}">
                <a16:creationId xmlns:a16="http://schemas.microsoft.com/office/drawing/2014/main" id="{59FB0157-DC41-D3D4-C41F-E43F0F2EF237}"/>
              </a:ext>
            </a:extLst>
          </p:cNvPr>
          <p:cNvSpPr>
            <a:spLocks noChangeAspect="1"/>
          </p:cNvSpPr>
          <p:nvPr/>
        </p:nvSpPr>
        <p:spPr>
          <a:xfrm rot="5400000">
            <a:off x="2973429" y="3907661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19" name="Freeform 10">
            <a:extLst>
              <a:ext uri="{FF2B5EF4-FFF2-40B4-BE49-F238E27FC236}">
                <a16:creationId xmlns:a16="http://schemas.microsoft.com/office/drawing/2014/main" id="{E0821457-C02C-928E-5824-C771B8FC1DB0}"/>
              </a:ext>
            </a:extLst>
          </p:cNvPr>
          <p:cNvSpPr>
            <a:spLocks noChangeAspect="1"/>
          </p:cNvSpPr>
          <p:nvPr/>
        </p:nvSpPr>
        <p:spPr>
          <a:xfrm rot="5400000">
            <a:off x="2973429" y="302550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20" name="Freeform 10">
            <a:extLst>
              <a:ext uri="{FF2B5EF4-FFF2-40B4-BE49-F238E27FC236}">
                <a16:creationId xmlns:a16="http://schemas.microsoft.com/office/drawing/2014/main" id="{426BF6EE-FC6D-0AE1-993D-1B56DC7EBAF8}"/>
              </a:ext>
            </a:extLst>
          </p:cNvPr>
          <p:cNvSpPr>
            <a:spLocks noChangeAspect="1"/>
          </p:cNvSpPr>
          <p:nvPr/>
        </p:nvSpPr>
        <p:spPr>
          <a:xfrm rot="5400000">
            <a:off x="2975313" y="4811728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25" name="Freeform 60">
            <a:extLst>
              <a:ext uri="{FF2B5EF4-FFF2-40B4-BE49-F238E27FC236}">
                <a16:creationId xmlns:a16="http://schemas.microsoft.com/office/drawing/2014/main" id="{14D5D08D-2CCA-83B5-B770-7B397F481CEF}"/>
              </a:ext>
            </a:extLst>
          </p:cNvPr>
          <p:cNvSpPr/>
          <p:nvPr/>
        </p:nvSpPr>
        <p:spPr>
          <a:xfrm flipH="1" flipV="1">
            <a:off x="3174894" y="5224470"/>
            <a:ext cx="923639" cy="935412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26" name="Freeform 59">
            <a:extLst>
              <a:ext uri="{FF2B5EF4-FFF2-40B4-BE49-F238E27FC236}">
                <a16:creationId xmlns:a16="http://schemas.microsoft.com/office/drawing/2014/main" id="{35E2BAA0-782C-8B85-7292-6A7F6A1D283E}"/>
              </a:ext>
            </a:extLst>
          </p:cNvPr>
          <p:cNvSpPr>
            <a:spLocks noChangeAspect="1"/>
          </p:cNvSpPr>
          <p:nvPr/>
        </p:nvSpPr>
        <p:spPr>
          <a:xfrm flipH="1" flipV="1">
            <a:off x="3383003" y="5257648"/>
            <a:ext cx="715530" cy="691345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28" name="Graphic 2127">
            <a:extLst>
              <a:ext uri="{FF2B5EF4-FFF2-40B4-BE49-F238E27FC236}">
                <a16:creationId xmlns:a16="http://schemas.microsoft.com/office/drawing/2014/main" id="{504B2928-5EE2-9F12-0F0A-CA1BC443D824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5965520" y="5793165"/>
            <a:ext cx="301602" cy="301602"/>
          </a:xfrm>
          <a:prstGeom prst="rect">
            <a:avLst/>
          </a:prstGeom>
        </p:spPr>
      </p:pic>
      <p:sp>
        <p:nvSpPr>
          <p:cNvPr id="2129" name="Freeform 9">
            <a:extLst>
              <a:ext uri="{FF2B5EF4-FFF2-40B4-BE49-F238E27FC236}">
                <a16:creationId xmlns:a16="http://schemas.microsoft.com/office/drawing/2014/main" id="{A7CCE60D-8B24-D696-D3CC-92311E8AB49F}"/>
              </a:ext>
            </a:extLst>
          </p:cNvPr>
          <p:cNvSpPr>
            <a:spLocks noChangeAspect="1"/>
          </p:cNvSpPr>
          <p:nvPr/>
        </p:nvSpPr>
        <p:spPr>
          <a:xfrm rot="10800000">
            <a:off x="4087195" y="5718388"/>
            <a:ext cx="2697870" cy="44149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0" name="Freeform 10">
            <a:extLst>
              <a:ext uri="{FF2B5EF4-FFF2-40B4-BE49-F238E27FC236}">
                <a16:creationId xmlns:a16="http://schemas.microsoft.com/office/drawing/2014/main" id="{6E8644D1-D318-353A-C3E9-F9DC178422B8}"/>
              </a:ext>
            </a:extLst>
          </p:cNvPr>
          <p:cNvSpPr>
            <a:spLocks noChangeAspect="1"/>
          </p:cNvSpPr>
          <p:nvPr/>
        </p:nvSpPr>
        <p:spPr>
          <a:xfrm rot="10800000">
            <a:off x="5003749" y="5936766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1" name="Freeform 10">
            <a:extLst>
              <a:ext uri="{FF2B5EF4-FFF2-40B4-BE49-F238E27FC236}">
                <a16:creationId xmlns:a16="http://schemas.microsoft.com/office/drawing/2014/main" id="{7E55C5A8-2072-FEBE-C33F-B5C32F5604EB}"/>
              </a:ext>
            </a:extLst>
          </p:cNvPr>
          <p:cNvSpPr>
            <a:spLocks noChangeAspect="1"/>
          </p:cNvSpPr>
          <p:nvPr/>
        </p:nvSpPr>
        <p:spPr>
          <a:xfrm rot="10800000">
            <a:off x="5885908" y="5936766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34" name="Freeform 60">
            <a:extLst>
              <a:ext uri="{FF2B5EF4-FFF2-40B4-BE49-F238E27FC236}">
                <a16:creationId xmlns:a16="http://schemas.microsoft.com/office/drawing/2014/main" id="{A6983B24-2DB9-38F0-9258-646547BF7EAB}"/>
              </a:ext>
            </a:extLst>
          </p:cNvPr>
          <p:cNvSpPr/>
          <p:nvPr/>
        </p:nvSpPr>
        <p:spPr>
          <a:xfrm rot="10800000" flipV="1">
            <a:off x="7252721" y="4328687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35" name="Freeform 59">
            <a:extLst>
              <a:ext uri="{FF2B5EF4-FFF2-40B4-BE49-F238E27FC236}">
                <a16:creationId xmlns:a16="http://schemas.microsoft.com/office/drawing/2014/main" id="{B8D7AFFE-D919-F9E5-0D1C-23690B8BD941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7462046" y="4538068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1" name="Freeform 60">
            <a:extLst>
              <a:ext uri="{FF2B5EF4-FFF2-40B4-BE49-F238E27FC236}">
                <a16:creationId xmlns:a16="http://schemas.microsoft.com/office/drawing/2014/main" id="{06C11CAA-AB95-CEC2-DE3D-5C0DC844288A}"/>
              </a:ext>
            </a:extLst>
          </p:cNvPr>
          <p:cNvSpPr/>
          <p:nvPr/>
        </p:nvSpPr>
        <p:spPr>
          <a:xfrm flipV="1">
            <a:off x="6764684" y="5224469"/>
            <a:ext cx="929034" cy="935412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42" name="Freeform 59">
            <a:extLst>
              <a:ext uri="{FF2B5EF4-FFF2-40B4-BE49-F238E27FC236}">
                <a16:creationId xmlns:a16="http://schemas.microsoft.com/office/drawing/2014/main" id="{FEC6F9BD-5652-D0F4-C167-05998421923F}"/>
              </a:ext>
            </a:extLst>
          </p:cNvPr>
          <p:cNvSpPr>
            <a:spLocks noChangeAspect="1"/>
          </p:cNvSpPr>
          <p:nvPr/>
        </p:nvSpPr>
        <p:spPr>
          <a:xfrm flipV="1">
            <a:off x="6764684" y="5257647"/>
            <a:ext cx="719709" cy="691345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44" name="Freeform 60">
            <a:extLst>
              <a:ext uri="{FF2B5EF4-FFF2-40B4-BE49-F238E27FC236}">
                <a16:creationId xmlns:a16="http://schemas.microsoft.com/office/drawing/2014/main" id="{79569604-6A73-D9DE-ACEB-3F918EA767AB}"/>
              </a:ext>
            </a:extLst>
          </p:cNvPr>
          <p:cNvSpPr/>
          <p:nvPr/>
        </p:nvSpPr>
        <p:spPr>
          <a:xfrm flipV="1">
            <a:off x="8179641" y="3839494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45" name="Freeform 59">
            <a:extLst>
              <a:ext uri="{FF2B5EF4-FFF2-40B4-BE49-F238E27FC236}">
                <a16:creationId xmlns:a16="http://schemas.microsoft.com/office/drawing/2014/main" id="{4980EB2C-3DF6-4642-9413-DAA83D11F82D}"/>
              </a:ext>
            </a:extLst>
          </p:cNvPr>
          <p:cNvSpPr>
            <a:spLocks noChangeAspect="1"/>
          </p:cNvSpPr>
          <p:nvPr/>
        </p:nvSpPr>
        <p:spPr>
          <a:xfrm flipV="1">
            <a:off x="8179641" y="3872435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47" name="Freeform 60">
            <a:extLst>
              <a:ext uri="{FF2B5EF4-FFF2-40B4-BE49-F238E27FC236}">
                <a16:creationId xmlns:a16="http://schemas.microsoft.com/office/drawing/2014/main" id="{3B652A42-66B1-24DE-70B5-9610396D3572}"/>
              </a:ext>
            </a:extLst>
          </p:cNvPr>
          <p:cNvSpPr/>
          <p:nvPr/>
        </p:nvSpPr>
        <p:spPr>
          <a:xfrm rot="10800000" flipV="1">
            <a:off x="8670393" y="1999344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48" name="Freeform 59">
            <a:extLst>
              <a:ext uri="{FF2B5EF4-FFF2-40B4-BE49-F238E27FC236}">
                <a16:creationId xmlns:a16="http://schemas.microsoft.com/office/drawing/2014/main" id="{38EDED82-E9A2-0EDA-F987-915B29A75D13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8879718" y="2208725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50" name="Graphic 2149">
            <a:extLst>
              <a:ext uri="{FF2B5EF4-FFF2-40B4-BE49-F238E27FC236}">
                <a16:creationId xmlns:a16="http://schemas.microsoft.com/office/drawing/2014/main" id="{85DF23D8-11CD-FD8F-ED46-65CDA090165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1877" y="3418156"/>
            <a:ext cx="301602" cy="301602"/>
          </a:xfrm>
          <a:prstGeom prst="rect">
            <a:avLst/>
          </a:prstGeom>
        </p:spPr>
      </p:pic>
      <p:sp>
        <p:nvSpPr>
          <p:cNvPr id="2151" name="Freeform 9">
            <a:extLst>
              <a:ext uri="{FF2B5EF4-FFF2-40B4-BE49-F238E27FC236}">
                <a16:creationId xmlns:a16="http://schemas.microsoft.com/office/drawing/2014/main" id="{E8924281-F504-D0A7-A825-421F6C5F13A8}"/>
              </a:ext>
            </a:extLst>
          </p:cNvPr>
          <p:cNvSpPr>
            <a:spLocks noChangeAspect="1"/>
          </p:cNvSpPr>
          <p:nvPr/>
        </p:nvSpPr>
        <p:spPr>
          <a:xfrm rot="5400000">
            <a:off x="8425172" y="3162560"/>
            <a:ext cx="928723" cy="438282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154" name="Freeform 10">
            <a:extLst>
              <a:ext uri="{FF2B5EF4-FFF2-40B4-BE49-F238E27FC236}">
                <a16:creationId xmlns:a16="http://schemas.microsoft.com/office/drawing/2014/main" id="{78F4C7AB-4E37-8453-B3B9-A4C0855854C4}"/>
              </a:ext>
            </a:extLst>
          </p:cNvPr>
          <p:cNvSpPr>
            <a:spLocks noChangeAspect="1"/>
          </p:cNvSpPr>
          <p:nvPr/>
        </p:nvSpPr>
        <p:spPr>
          <a:xfrm rot="5400000">
            <a:off x="8433146" y="3377714"/>
            <a:ext cx="900000" cy="15455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57" name="Freeform 10">
            <a:extLst>
              <a:ext uri="{FF2B5EF4-FFF2-40B4-BE49-F238E27FC236}">
                <a16:creationId xmlns:a16="http://schemas.microsoft.com/office/drawing/2014/main" id="{981B8247-A79E-B88C-BA9F-5AB9E90D3362}"/>
              </a:ext>
            </a:extLst>
          </p:cNvPr>
          <p:cNvSpPr>
            <a:spLocks noChangeAspect="1"/>
          </p:cNvSpPr>
          <p:nvPr/>
        </p:nvSpPr>
        <p:spPr>
          <a:xfrm rot="10800000">
            <a:off x="4172590" y="5936766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62" name="Graphic 2161">
            <a:extLst>
              <a:ext uri="{FF2B5EF4-FFF2-40B4-BE49-F238E27FC236}">
                <a16:creationId xmlns:a16="http://schemas.microsoft.com/office/drawing/2014/main" id="{CCD6E6E8-FA88-D63A-BCB6-5BC8D9D3F73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11451056" y="2065131"/>
            <a:ext cx="301602" cy="301602"/>
          </a:xfrm>
          <a:prstGeom prst="rect">
            <a:avLst/>
          </a:prstGeom>
        </p:spPr>
      </p:pic>
      <p:sp>
        <p:nvSpPr>
          <p:cNvPr id="2163" name="Freeform 9">
            <a:extLst>
              <a:ext uri="{FF2B5EF4-FFF2-40B4-BE49-F238E27FC236}">
                <a16:creationId xmlns:a16="http://schemas.microsoft.com/office/drawing/2014/main" id="{68065541-4E6A-F640-97FA-F8B2168954C0}"/>
              </a:ext>
            </a:extLst>
          </p:cNvPr>
          <p:cNvSpPr>
            <a:spLocks noChangeAspect="1"/>
          </p:cNvSpPr>
          <p:nvPr/>
        </p:nvSpPr>
        <p:spPr>
          <a:xfrm rot="10800000">
            <a:off x="9585216" y="1999343"/>
            <a:ext cx="2671639" cy="438743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4" name="Freeform 10">
            <a:extLst>
              <a:ext uri="{FF2B5EF4-FFF2-40B4-BE49-F238E27FC236}">
                <a16:creationId xmlns:a16="http://schemas.microsoft.com/office/drawing/2014/main" id="{E14E29F9-DCFA-9222-A76E-A0315034FE6F}"/>
              </a:ext>
            </a:extLst>
          </p:cNvPr>
          <p:cNvSpPr>
            <a:spLocks noChangeAspect="1"/>
          </p:cNvSpPr>
          <p:nvPr/>
        </p:nvSpPr>
        <p:spPr>
          <a:xfrm rot="10800000">
            <a:off x="10489285" y="220873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5" name="Freeform 10">
            <a:extLst>
              <a:ext uri="{FF2B5EF4-FFF2-40B4-BE49-F238E27FC236}">
                <a16:creationId xmlns:a16="http://schemas.microsoft.com/office/drawing/2014/main" id="{1C481652-F5F6-647D-1265-F10DAB44BC99}"/>
              </a:ext>
            </a:extLst>
          </p:cNvPr>
          <p:cNvSpPr>
            <a:spLocks noChangeAspect="1"/>
          </p:cNvSpPr>
          <p:nvPr/>
        </p:nvSpPr>
        <p:spPr>
          <a:xfrm rot="10800000">
            <a:off x="11371444" y="220873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6" name="Freeform 10">
            <a:extLst>
              <a:ext uri="{FF2B5EF4-FFF2-40B4-BE49-F238E27FC236}">
                <a16:creationId xmlns:a16="http://schemas.microsoft.com/office/drawing/2014/main" id="{A4E41721-1AEC-1660-E0E7-D350E848EA4A}"/>
              </a:ext>
            </a:extLst>
          </p:cNvPr>
          <p:cNvSpPr>
            <a:spLocks noChangeAspect="1"/>
          </p:cNvSpPr>
          <p:nvPr/>
        </p:nvSpPr>
        <p:spPr>
          <a:xfrm rot="10800000">
            <a:off x="9658126" y="2208732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pic>
        <p:nvPicPr>
          <p:cNvPr id="2167" name="Graphic 2166">
            <a:extLst>
              <a:ext uri="{FF2B5EF4-FFF2-40B4-BE49-F238E27FC236}">
                <a16:creationId xmlns:a16="http://schemas.microsoft.com/office/drawing/2014/main" id="{B9CBEBA8-6CCD-8372-C782-D925DCCF525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467333" y="3132313"/>
            <a:ext cx="301602" cy="301602"/>
          </a:xfrm>
          <a:prstGeom prst="rect">
            <a:avLst/>
          </a:prstGeom>
        </p:spPr>
      </p:pic>
      <p:sp>
        <p:nvSpPr>
          <p:cNvPr id="2168" name="Freeform 9">
            <a:extLst>
              <a:ext uri="{FF2B5EF4-FFF2-40B4-BE49-F238E27FC236}">
                <a16:creationId xmlns:a16="http://schemas.microsoft.com/office/drawing/2014/main" id="{17E98202-48CD-7C33-403C-309644620407}"/>
              </a:ext>
            </a:extLst>
          </p:cNvPr>
          <p:cNvSpPr>
            <a:spLocks noChangeAspect="1"/>
          </p:cNvSpPr>
          <p:nvPr/>
        </p:nvSpPr>
        <p:spPr>
          <a:xfrm rot="10800000">
            <a:off x="-1398506" y="3065314"/>
            <a:ext cx="2671639" cy="435600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69" name="Freeform 10">
            <a:extLst>
              <a:ext uri="{FF2B5EF4-FFF2-40B4-BE49-F238E27FC236}">
                <a16:creationId xmlns:a16="http://schemas.microsoft.com/office/drawing/2014/main" id="{830EEA0F-AE49-643A-9725-43AC0225A932}"/>
              </a:ext>
            </a:extLst>
          </p:cNvPr>
          <p:cNvSpPr>
            <a:spLocks noChangeAspect="1"/>
          </p:cNvSpPr>
          <p:nvPr/>
        </p:nvSpPr>
        <p:spPr>
          <a:xfrm rot="10800000">
            <a:off x="-494438" y="327591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70" name="Freeform 10">
            <a:extLst>
              <a:ext uri="{FF2B5EF4-FFF2-40B4-BE49-F238E27FC236}">
                <a16:creationId xmlns:a16="http://schemas.microsoft.com/office/drawing/2014/main" id="{2A824690-1A1A-0A93-BB86-EC78CFC17882}"/>
              </a:ext>
            </a:extLst>
          </p:cNvPr>
          <p:cNvSpPr>
            <a:spLocks noChangeAspect="1"/>
          </p:cNvSpPr>
          <p:nvPr/>
        </p:nvSpPr>
        <p:spPr>
          <a:xfrm rot="10800000">
            <a:off x="387721" y="327591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71" name="Freeform 10">
            <a:extLst>
              <a:ext uri="{FF2B5EF4-FFF2-40B4-BE49-F238E27FC236}">
                <a16:creationId xmlns:a16="http://schemas.microsoft.com/office/drawing/2014/main" id="{96B915FE-2C53-4569-D976-C0A80D419116}"/>
              </a:ext>
            </a:extLst>
          </p:cNvPr>
          <p:cNvSpPr>
            <a:spLocks noChangeAspect="1"/>
          </p:cNvSpPr>
          <p:nvPr/>
        </p:nvSpPr>
        <p:spPr>
          <a:xfrm rot="10800000">
            <a:off x="-1325597" y="3275914"/>
            <a:ext cx="838537" cy="14400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174" name="TextBox 2173">
            <a:extLst>
              <a:ext uri="{FF2B5EF4-FFF2-40B4-BE49-F238E27FC236}">
                <a16:creationId xmlns:a16="http://schemas.microsoft.com/office/drawing/2014/main" id="{D032A754-9E6C-20A0-A091-987ABA92AF90}"/>
              </a:ext>
            </a:extLst>
          </p:cNvPr>
          <p:cNvSpPr txBox="1"/>
          <p:nvPr/>
        </p:nvSpPr>
        <p:spPr>
          <a:xfrm>
            <a:off x="90149" y="1279608"/>
            <a:ext cx="1529822" cy="46166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Het gaat niet goed met me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4C0B1A-4A32-A82A-B5E0-382C98398725}"/>
              </a:ext>
            </a:extLst>
          </p:cNvPr>
          <p:cNvSpPr/>
          <p:nvPr/>
        </p:nvSpPr>
        <p:spPr>
          <a:xfrm>
            <a:off x="160240" y="1855162"/>
            <a:ext cx="712894" cy="1323082"/>
          </a:xfrm>
          <a:custGeom>
            <a:avLst/>
            <a:gdLst>
              <a:gd name="connsiteX0" fmla="*/ 539632 w 712894"/>
              <a:gd name="connsiteY0" fmla="*/ 80819 h 1323082"/>
              <a:gd name="connsiteX1" fmla="*/ 460197 w 712894"/>
              <a:gd name="connsiteY1" fmla="*/ 77994 h 1323082"/>
              <a:gd name="connsiteX2" fmla="*/ 450282 w 712894"/>
              <a:gd name="connsiteY2" fmla="*/ 90734 h 1323082"/>
              <a:gd name="connsiteX3" fmla="*/ 325479 w 712894"/>
              <a:gd name="connsiteY3" fmla="*/ 0 h 1323082"/>
              <a:gd name="connsiteX4" fmla="*/ 193586 w 712894"/>
              <a:gd name="connsiteY4" fmla="*/ 131893 h 1323082"/>
              <a:gd name="connsiteX5" fmla="*/ 325479 w 712894"/>
              <a:gd name="connsiteY5" fmla="*/ 263786 h 1323082"/>
              <a:gd name="connsiteX6" fmla="*/ 454547 w 712894"/>
              <a:gd name="connsiteY6" fmla="*/ 154605 h 1323082"/>
              <a:gd name="connsiteX7" fmla="*/ 455987 w 712894"/>
              <a:gd name="connsiteY7" fmla="*/ 157430 h 1323082"/>
              <a:gd name="connsiteX8" fmla="*/ 583614 w 712894"/>
              <a:gd name="connsiteY8" fmla="*/ 316241 h 1323082"/>
              <a:gd name="connsiteX9" fmla="*/ 489998 w 712894"/>
              <a:gd name="connsiteY9" fmla="*/ 309150 h 1323082"/>
              <a:gd name="connsiteX10" fmla="*/ 400647 w 712894"/>
              <a:gd name="connsiteY10" fmla="*/ 303500 h 1323082"/>
              <a:gd name="connsiteX11" fmla="*/ 248927 w 712894"/>
              <a:gd name="connsiteY11" fmla="*/ 303445 h 1323082"/>
              <a:gd name="connsiteX12" fmla="*/ 63130 w 712894"/>
              <a:gd name="connsiteY12" fmla="*/ 501977 h 1323082"/>
              <a:gd name="connsiteX13" fmla="*/ 2196 w 712894"/>
              <a:gd name="connsiteY13" fmla="*/ 717511 h 1323082"/>
              <a:gd name="connsiteX14" fmla="*/ 40473 w 712894"/>
              <a:gd name="connsiteY14" fmla="*/ 786974 h 1323082"/>
              <a:gd name="connsiteX15" fmla="*/ 56095 w 712894"/>
              <a:gd name="connsiteY15" fmla="*/ 789799 h 1323082"/>
              <a:gd name="connsiteX16" fmla="*/ 109993 w 712894"/>
              <a:gd name="connsiteY16" fmla="*/ 748697 h 1323082"/>
              <a:gd name="connsiteX17" fmla="*/ 172366 w 712894"/>
              <a:gd name="connsiteY17" fmla="*/ 530341 h 1323082"/>
              <a:gd name="connsiteX18" fmla="*/ 195078 w 712894"/>
              <a:gd name="connsiteY18" fmla="*/ 475059 h 1323082"/>
              <a:gd name="connsiteX19" fmla="*/ 200729 w 712894"/>
              <a:gd name="connsiteY19" fmla="*/ 741672 h 1323082"/>
              <a:gd name="connsiteX20" fmla="*/ 136915 w 712894"/>
              <a:gd name="connsiteY20" fmla="*/ 1247913 h 1323082"/>
              <a:gd name="connsiteX21" fmla="*/ 193639 w 712894"/>
              <a:gd name="connsiteY21" fmla="*/ 1321642 h 1323082"/>
              <a:gd name="connsiteX22" fmla="*/ 267368 w 712894"/>
              <a:gd name="connsiteY22" fmla="*/ 1264919 h 1323082"/>
              <a:gd name="connsiteX23" fmla="*/ 325532 w 712894"/>
              <a:gd name="connsiteY23" fmla="*/ 804042 h 1323082"/>
              <a:gd name="connsiteX24" fmla="*/ 383696 w 712894"/>
              <a:gd name="connsiteY24" fmla="*/ 1264919 h 1323082"/>
              <a:gd name="connsiteX25" fmla="*/ 448950 w 712894"/>
              <a:gd name="connsiteY25" fmla="*/ 1323083 h 1323082"/>
              <a:gd name="connsiteX26" fmla="*/ 457480 w 712894"/>
              <a:gd name="connsiteY26" fmla="*/ 1323083 h 1323082"/>
              <a:gd name="connsiteX27" fmla="*/ 514203 w 712894"/>
              <a:gd name="connsiteY27" fmla="*/ 1249354 h 1323082"/>
              <a:gd name="connsiteX28" fmla="*/ 450390 w 712894"/>
              <a:gd name="connsiteY28" fmla="*/ 743113 h 1323082"/>
              <a:gd name="connsiteX29" fmla="*/ 455985 w 712894"/>
              <a:gd name="connsiteY29" fmla="*/ 418344 h 1323082"/>
              <a:gd name="connsiteX30" fmla="*/ 478697 w 712894"/>
              <a:gd name="connsiteY30" fmla="*/ 421169 h 1323082"/>
              <a:gd name="connsiteX31" fmla="*/ 587878 w 712894"/>
              <a:gd name="connsiteY31" fmla="*/ 428259 h 1323082"/>
              <a:gd name="connsiteX32" fmla="*/ 688585 w 712894"/>
              <a:gd name="connsiteY32" fmla="*/ 401338 h 1323082"/>
              <a:gd name="connsiteX33" fmla="*/ 712681 w 712894"/>
              <a:gd name="connsiteY33" fmla="*/ 350265 h 1323082"/>
              <a:gd name="connsiteX34" fmla="*/ 539632 w 712894"/>
              <a:gd name="connsiteY34" fmla="*/ 80829 h 132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2894" h="1323082">
                <a:moveTo>
                  <a:pt x="539632" y="80819"/>
                </a:moveTo>
                <a:cubicBezTo>
                  <a:pt x="518361" y="58107"/>
                  <a:pt x="482909" y="56723"/>
                  <a:pt x="460197" y="77994"/>
                </a:cubicBezTo>
                <a:cubicBezTo>
                  <a:pt x="455931" y="82260"/>
                  <a:pt x="453107" y="86524"/>
                  <a:pt x="450282" y="90734"/>
                </a:cubicBezTo>
                <a:cubicBezTo>
                  <a:pt x="433276" y="38277"/>
                  <a:pt x="383643" y="0"/>
                  <a:pt x="325479" y="0"/>
                </a:cubicBezTo>
                <a:cubicBezTo>
                  <a:pt x="253134" y="0"/>
                  <a:pt x="193586" y="59548"/>
                  <a:pt x="193586" y="131893"/>
                </a:cubicBezTo>
                <a:cubicBezTo>
                  <a:pt x="193586" y="204238"/>
                  <a:pt x="253134" y="263786"/>
                  <a:pt x="325479" y="263786"/>
                </a:cubicBezTo>
                <a:cubicBezTo>
                  <a:pt x="390734" y="263786"/>
                  <a:pt x="444575" y="216978"/>
                  <a:pt x="454547" y="154605"/>
                </a:cubicBezTo>
                <a:cubicBezTo>
                  <a:pt x="455987" y="156045"/>
                  <a:pt x="455987" y="156045"/>
                  <a:pt x="455987" y="157430"/>
                </a:cubicBezTo>
                <a:cubicBezTo>
                  <a:pt x="508444" y="212712"/>
                  <a:pt x="558077" y="276526"/>
                  <a:pt x="583614" y="316241"/>
                </a:cubicBezTo>
                <a:cubicBezTo>
                  <a:pt x="553812" y="316241"/>
                  <a:pt x="514151" y="311976"/>
                  <a:pt x="489998" y="309150"/>
                </a:cubicBezTo>
                <a:cubicBezTo>
                  <a:pt x="457371" y="306325"/>
                  <a:pt x="426184" y="303500"/>
                  <a:pt x="400647" y="303500"/>
                </a:cubicBezTo>
                <a:lnTo>
                  <a:pt x="248927" y="303445"/>
                </a:lnTo>
                <a:cubicBezTo>
                  <a:pt x="138305" y="303445"/>
                  <a:pt x="77311" y="446700"/>
                  <a:pt x="63130" y="501977"/>
                </a:cubicBezTo>
                <a:cubicBezTo>
                  <a:pt x="58921" y="518982"/>
                  <a:pt x="17818" y="663666"/>
                  <a:pt x="2196" y="717511"/>
                </a:cubicBezTo>
                <a:cubicBezTo>
                  <a:pt x="-6334" y="747313"/>
                  <a:pt x="10727" y="778500"/>
                  <a:pt x="40473" y="786974"/>
                </a:cubicBezTo>
                <a:cubicBezTo>
                  <a:pt x="46124" y="788415"/>
                  <a:pt x="50390" y="789799"/>
                  <a:pt x="56095" y="789799"/>
                </a:cubicBezTo>
                <a:cubicBezTo>
                  <a:pt x="80191" y="789799"/>
                  <a:pt x="102903" y="774178"/>
                  <a:pt x="109993" y="748697"/>
                </a:cubicBezTo>
                <a:cubicBezTo>
                  <a:pt x="112819" y="740168"/>
                  <a:pt x="165276" y="552988"/>
                  <a:pt x="172366" y="530341"/>
                </a:cubicBezTo>
                <a:cubicBezTo>
                  <a:pt x="176632" y="513335"/>
                  <a:pt x="185108" y="493448"/>
                  <a:pt x="195078" y="475059"/>
                </a:cubicBezTo>
                <a:lnTo>
                  <a:pt x="200729" y="741672"/>
                </a:lnTo>
                <a:lnTo>
                  <a:pt x="136915" y="1247913"/>
                </a:lnTo>
                <a:cubicBezTo>
                  <a:pt x="132650" y="1283365"/>
                  <a:pt x="158187" y="1317377"/>
                  <a:pt x="193639" y="1321642"/>
                </a:cubicBezTo>
                <a:cubicBezTo>
                  <a:pt x="229091" y="1325908"/>
                  <a:pt x="263102" y="1300371"/>
                  <a:pt x="267368" y="1264919"/>
                </a:cubicBezTo>
                <a:lnTo>
                  <a:pt x="325532" y="804042"/>
                </a:lnTo>
                <a:lnTo>
                  <a:pt x="383696" y="1264919"/>
                </a:lnTo>
                <a:cubicBezTo>
                  <a:pt x="387961" y="1297546"/>
                  <a:pt x="416323" y="1323083"/>
                  <a:pt x="448950" y="1323083"/>
                </a:cubicBezTo>
                <a:lnTo>
                  <a:pt x="457480" y="1323083"/>
                </a:lnTo>
                <a:cubicBezTo>
                  <a:pt x="492932" y="1318818"/>
                  <a:pt x="518469" y="1286190"/>
                  <a:pt x="514203" y="1249354"/>
                </a:cubicBezTo>
                <a:lnTo>
                  <a:pt x="450390" y="743113"/>
                </a:lnTo>
                <a:lnTo>
                  <a:pt x="455985" y="418344"/>
                </a:lnTo>
                <a:cubicBezTo>
                  <a:pt x="463076" y="418344"/>
                  <a:pt x="471607" y="419785"/>
                  <a:pt x="478697" y="421169"/>
                </a:cubicBezTo>
                <a:cubicBezTo>
                  <a:pt x="521240" y="425434"/>
                  <a:pt x="556692" y="428259"/>
                  <a:pt x="587878" y="428259"/>
                </a:cubicBezTo>
                <a:cubicBezTo>
                  <a:pt x="633245" y="428259"/>
                  <a:pt x="665873" y="421169"/>
                  <a:pt x="688585" y="401338"/>
                </a:cubicBezTo>
                <a:cubicBezTo>
                  <a:pt x="702766" y="388598"/>
                  <a:pt x="711297" y="370152"/>
                  <a:pt x="712681" y="350265"/>
                </a:cubicBezTo>
                <a:cubicBezTo>
                  <a:pt x="716891" y="299191"/>
                  <a:pt x="658782" y="207010"/>
                  <a:pt x="539632" y="80829"/>
                </a:cubicBezTo>
                <a:close/>
              </a:path>
            </a:pathLst>
          </a:cu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B375B2F-69F8-A5D7-F40A-B84F9EACAADF}"/>
              </a:ext>
            </a:extLst>
          </p:cNvPr>
          <p:cNvSpPr/>
          <p:nvPr/>
        </p:nvSpPr>
        <p:spPr>
          <a:xfrm>
            <a:off x="101387" y="1829622"/>
            <a:ext cx="191722" cy="346052"/>
          </a:xfrm>
          <a:custGeom>
            <a:avLst/>
            <a:gdLst>
              <a:gd name="connsiteX0" fmla="*/ 131965 w 191722"/>
              <a:gd name="connsiteY0" fmla="*/ 331805 h 346052"/>
              <a:gd name="connsiteX1" fmla="*/ 103603 w 191722"/>
              <a:gd name="connsiteY1" fmla="*/ 209827 h 346052"/>
              <a:gd name="connsiteX2" fmla="*/ 180157 w 191722"/>
              <a:gd name="connsiteY2" fmla="*/ 209827 h 346052"/>
              <a:gd name="connsiteX3" fmla="*/ 191513 w 191722"/>
              <a:gd name="connsiteY3" fmla="*/ 195647 h 346052"/>
              <a:gd name="connsiteX4" fmla="*/ 141880 w 191722"/>
              <a:gd name="connsiteY4" fmla="*/ 8531 h 346052"/>
              <a:gd name="connsiteX5" fmla="*/ 130524 w 191722"/>
              <a:gd name="connsiteY5" fmla="*/ 0 h 346052"/>
              <a:gd name="connsiteX6" fmla="*/ 48264 w 191722"/>
              <a:gd name="connsiteY6" fmla="*/ 0 h 346052"/>
              <a:gd name="connsiteX7" fmla="*/ 38349 w 191722"/>
              <a:gd name="connsiteY7" fmla="*/ 15622 h 346052"/>
              <a:gd name="connsiteX8" fmla="*/ 83716 w 191722"/>
              <a:gd name="connsiteY8" fmla="*/ 130508 h 346052"/>
              <a:gd name="connsiteX9" fmla="*/ 11371 w 191722"/>
              <a:gd name="connsiteY9" fmla="*/ 130508 h 346052"/>
              <a:gd name="connsiteX10" fmla="*/ 1456 w 191722"/>
              <a:gd name="connsiteY10" fmla="*/ 147514 h 346052"/>
              <a:gd name="connsiteX11" fmla="*/ 110637 w 191722"/>
              <a:gd name="connsiteY11" fmla="*/ 340402 h 346052"/>
              <a:gd name="connsiteX12" fmla="*/ 131963 w 191722"/>
              <a:gd name="connsiteY12" fmla="*/ 331816 h 34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1722" h="346052">
                <a:moveTo>
                  <a:pt x="131965" y="331805"/>
                </a:moveTo>
                <a:lnTo>
                  <a:pt x="103603" y="209827"/>
                </a:lnTo>
                <a:lnTo>
                  <a:pt x="180157" y="209827"/>
                </a:lnTo>
                <a:cubicBezTo>
                  <a:pt x="187247" y="209827"/>
                  <a:pt x="192897" y="202737"/>
                  <a:pt x="191513" y="195647"/>
                </a:cubicBezTo>
                <a:lnTo>
                  <a:pt x="141880" y="8531"/>
                </a:lnTo>
                <a:cubicBezTo>
                  <a:pt x="140439" y="2880"/>
                  <a:pt x="136229" y="0"/>
                  <a:pt x="130524" y="0"/>
                </a:cubicBezTo>
                <a:lnTo>
                  <a:pt x="48264" y="0"/>
                </a:lnTo>
                <a:cubicBezTo>
                  <a:pt x="39733" y="0"/>
                  <a:pt x="34083" y="8531"/>
                  <a:pt x="38349" y="15622"/>
                </a:cubicBezTo>
                <a:lnTo>
                  <a:pt x="83716" y="130508"/>
                </a:lnTo>
                <a:lnTo>
                  <a:pt x="11371" y="130508"/>
                </a:lnTo>
                <a:cubicBezTo>
                  <a:pt x="2840" y="130508"/>
                  <a:pt x="-2810" y="140425"/>
                  <a:pt x="1456" y="147514"/>
                </a:cubicBezTo>
                <a:lnTo>
                  <a:pt x="110637" y="340402"/>
                </a:lnTo>
                <a:cubicBezTo>
                  <a:pt x="117783" y="351702"/>
                  <a:pt x="134788" y="344612"/>
                  <a:pt x="131963" y="331816"/>
                </a:cubicBezTo>
                <a:close/>
              </a:path>
            </a:pathLst>
          </a:custGeom>
          <a:solidFill>
            <a:schemeClr val="accent2"/>
          </a:solidFill>
          <a:ln w="1409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76" name="TextBox 2175">
            <a:extLst>
              <a:ext uri="{FF2B5EF4-FFF2-40B4-BE49-F238E27FC236}">
                <a16:creationId xmlns:a16="http://schemas.microsoft.com/office/drawing/2014/main" id="{D42B0022-130F-F24C-823C-54B0D98426C0}"/>
              </a:ext>
            </a:extLst>
          </p:cNvPr>
          <p:cNvSpPr txBox="1"/>
          <p:nvPr/>
        </p:nvSpPr>
        <p:spPr>
          <a:xfrm>
            <a:off x="2852679" y="886711"/>
            <a:ext cx="2491708" cy="438582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meld me ziek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(</a:t>
            </a:r>
            <a:r>
              <a:rPr lang="nl-NL" sz="1000" dirty="0">
                <a:solidFill>
                  <a:schemeClr val="accent2"/>
                </a:solidFill>
              </a:rPr>
              <a:t>&lt;</a:t>
            </a:r>
            <a:r>
              <a:rPr kumimoji="0" lang="nl-NL" sz="1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2 weken)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177" name="TextBox 2176">
            <a:extLst>
              <a:ext uri="{FF2B5EF4-FFF2-40B4-BE49-F238E27FC236}">
                <a16:creationId xmlns:a16="http://schemas.microsoft.com/office/drawing/2014/main" id="{45CD49E9-E541-0913-CED4-80A779C9F449}"/>
              </a:ext>
            </a:extLst>
          </p:cNvPr>
          <p:cNvSpPr txBox="1"/>
          <p:nvPr/>
        </p:nvSpPr>
        <p:spPr>
          <a:xfrm>
            <a:off x="3632852" y="4195935"/>
            <a:ext cx="1565497" cy="461665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ben langer afwezig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179" name="TextBox 2178">
            <a:extLst>
              <a:ext uri="{FF2B5EF4-FFF2-40B4-BE49-F238E27FC236}">
                <a16:creationId xmlns:a16="http://schemas.microsoft.com/office/drawing/2014/main" id="{F659E712-F5E4-162E-4226-6A2B8188B2DE}"/>
              </a:ext>
            </a:extLst>
          </p:cNvPr>
          <p:cNvSpPr txBox="1"/>
          <p:nvPr/>
        </p:nvSpPr>
        <p:spPr>
          <a:xfrm>
            <a:off x="6652728" y="2420843"/>
            <a:ext cx="2338343" cy="276999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ga re-integreren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BF806B-6335-F870-FF92-362C67EBE68E}"/>
              </a:ext>
            </a:extLst>
          </p:cNvPr>
          <p:cNvGrpSpPr/>
          <p:nvPr/>
        </p:nvGrpSpPr>
        <p:grpSpPr>
          <a:xfrm>
            <a:off x="7442022" y="2677937"/>
            <a:ext cx="1017771" cy="1143845"/>
            <a:chOff x="7480523" y="2428022"/>
            <a:chExt cx="1017771" cy="1143845"/>
          </a:xfrm>
        </p:grpSpPr>
        <p:sp>
          <p:nvSpPr>
            <p:cNvPr id="2181" name="Freeform: Shape 2180">
              <a:extLst>
                <a:ext uri="{FF2B5EF4-FFF2-40B4-BE49-F238E27FC236}">
                  <a16:creationId xmlns:a16="http://schemas.microsoft.com/office/drawing/2014/main" id="{9B3E0567-79DA-E211-1858-E8950CBB70E7}"/>
                </a:ext>
              </a:extLst>
            </p:cNvPr>
            <p:cNvSpPr/>
            <p:nvPr/>
          </p:nvSpPr>
          <p:spPr>
            <a:xfrm>
              <a:off x="8010598" y="3000838"/>
              <a:ext cx="487696" cy="571029"/>
            </a:xfrm>
            <a:custGeom>
              <a:avLst/>
              <a:gdLst>
                <a:gd name="connsiteX0" fmla="*/ 2085535 w 2312706"/>
                <a:gd name="connsiteY0" fmla="*/ 0 h 2707881"/>
                <a:gd name="connsiteX1" fmla="*/ 226903 w 2312706"/>
                <a:gd name="connsiteY1" fmla="*/ 0 h 2707881"/>
                <a:gd name="connsiteX2" fmla="*/ 0 w 2312706"/>
                <a:gd name="connsiteY2" fmla="*/ 226903 h 2707881"/>
                <a:gd name="connsiteX3" fmla="*/ 226903 w 2312706"/>
                <a:gd name="connsiteY3" fmla="*/ 453805 h 2707881"/>
                <a:gd name="connsiteX4" fmla="*/ 1858878 w 2312706"/>
                <a:gd name="connsiteY4" fmla="*/ 453805 h 2707881"/>
                <a:gd name="connsiteX5" fmla="*/ 1858878 w 2312706"/>
                <a:gd name="connsiteY5" fmla="*/ 2480996 h 2707881"/>
                <a:gd name="connsiteX6" fmla="*/ 2085764 w 2312706"/>
                <a:gd name="connsiteY6" fmla="*/ 2707882 h 2707881"/>
                <a:gd name="connsiteX7" fmla="*/ 2312706 w 2312706"/>
                <a:gd name="connsiteY7" fmla="*/ 2480996 h 2707881"/>
                <a:gd name="connsiteX8" fmla="*/ 2312706 w 2312706"/>
                <a:gd name="connsiteY8" fmla="*/ 226977 h 2707881"/>
                <a:gd name="connsiteX9" fmla="*/ 2085764 w 2312706"/>
                <a:gd name="connsiteY9" fmla="*/ 74 h 2707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12706" h="2707881">
                  <a:moveTo>
                    <a:pt x="2085535" y="0"/>
                  </a:moveTo>
                  <a:lnTo>
                    <a:pt x="226903" y="0"/>
                  </a:lnTo>
                  <a:cubicBezTo>
                    <a:pt x="101796" y="0"/>
                    <a:pt x="0" y="101533"/>
                    <a:pt x="0" y="226903"/>
                  </a:cubicBezTo>
                  <a:cubicBezTo>
                    <a:pt x="0" y="352010"/>
                    <a:pt x="101533" y="453805"/>
                    <a:pt x="226903" y="453805"/>
                  </a:cubicBezTo>
                  <a:lnTo>
                    <a:pt x="1858878" y="453805"/>
                  </a:lnTo>
                  <a:lnTo>
                    <a:pt x="1858878" y="2480996"/>
                  </a:lnTo>
                  <a:cubicBezTo>
                    <a:pt x="1858878" y="2606097"/>
                    <a:pt x="1960434" y="2707882"/>
                    <a:pt x="2085764" y="2707882"/>
                  </a:cubicBezTo>
                  <a:cubicBezTo>
                    <a:pt x="2210865" y="2707882"/>
                    <a:pt x="2312706" y="2606326"/>
                    <a:pt x="2312706" y="2480996"/>
                  </a:cubicBezTo>
                  <a:lnTo>
                    <a:pt x="2312706" y="226977"/>
                  </a:lnTo>
                  <a:cubicBezTo>
                    <a:pt x="2312706" y="101870"/>
                    <a:pt x="2211151" y="74"/>
                    <a:pt x="2085764" y="7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rgbClr val="E8EBF0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182" name="Freeform: Shape 2181">
              <a:extLst>
                <a:ext uri="{FF2B5EF4-FFF2-40B4-BE49-F238E27FC236}">
                  <a16:creationId xmlns:a16="http://schemas.microsoft.com/office/drawing/2014/main" id="{B252FD86-C6E4-9D38-0EE0-F858857B71BF}"/>
                </a:ext>
              </a:extLst>
            </p:cNvPr>
            <p:cNvSpPr/>
            <p:nvPr/>
          </p:nvSpPr>
          <p:spPr>
            <a:xfrm>
              <a:off x="7581682" y="2428022"/>
              <a:ext cx="275747" cy="275747"/>
            </a:xfrm>
            <a:custGeom>
              <a:avLst/>
              <a:gdLst>
                <a:gd name="connsiteX0" fmla="*/ 583061 w 1307624"/>
                <a:gd name="connsiteY0" fmla="*/ 1303722 h 1307624"/>
                <a:gd name="connsiteX1" fmla="*/ 1303722 w 1307624"/>
                <a:gd name="connsiteY1" fmla="*/ 724564 h 1307624"/>
                <a:gd name="connsiteX2" fmla="*/ 724564 w 1307624"/>
                <a:gd name="connsiteY2" fmla="*/ 3903 h 1307624"/>
                <a:gd name="connsiteX3" fmla="*/ 3903 w 1307624"/>
                <a:gd name="connsiteY3" fmla="*/ 583061 h 1307624"/>
                <a:gd name="connsiteX4" fmla="*/ 583061 w 1307624"/>
                <a:gd name="connsiteY4" fmla="*/ 1303722 h 130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624" h="1307624">
                  <a:moveTo>
                    <a:pt x="583061" y="1303722"/>
                  </a:moveTo>
                  <a:cubicBezTo>
                    <a:pt x="942031" y="1342836"/>
                    <a:pt x="1264575" y="1083518"/>
                    <a:pt x="1303722" y="724564"/>
                  </a:cubicBezTo>
                  <a:cubicBezTo>
                    <a:pt x="1342836" y="365594"/>
                    <a:pt x="1083518" y="43050"/>
                    <a:pt x="724564" y="3903"/>
                  </a:cubicBezTo>
                  <a:cubicBezTo>
                    <a:pt x="365594" y="-35211"/>
                    <a:pt x="43050" y="224107"/>
                    <a:pt x="3903" y="583061"/>
                  </a:cubicBezTo>
                  <a:cubicBezTo>
                    <a:pt x="-35211" y="942031"/>
                    <a:pt x="224107" y="1264575"/>
                    <a:pt x="583061" y="130372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rgbClr val="E8EBF0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184" name="Freeform: Shape 2183">
              <a:extLst>
                <a:ext uri="{FF2B5EF4-FFF2-40B4-BE49-F238E27FC236}">
                  <a16:creationId xmlns:a16="http://schemas.microsoft.com/office/drawing/2014/main" id="{D7D02724-241F-3AC5-562C-AAA0DB2E6EF3}"/>
                </a:ext>
              </a:extLst>
            </p:cNvPr>
            <p:cNvSpPr/>
            <p:nvPr/>
          </p:nvSpPr>
          <p:spPr>
            <a:xfrm>
              <a:off x="7480523" y="2727886"/>
              <a:ext cx="607765" cy="841137"/>
            </a:xfrm>
            <a:custGeom>
              <a:avLst/>
              <a:gdLst>
                <a:gd name="connsiteX0" fmla="*/ 1835665 w 2882089"/>
                <a:gd name="connsiteY0" fmla="*/ 1542686 h 3988762"/>
                <a:gd name="connsiteX1" fmla="*/ 1240962 w 2882089"/>
                <a:gd name="connsiteY1" fmla="*/ 1542686 h 3988762"/>
                <a:gd name="connsiteX2" fmla="*/ 1395804 w 2882089"/>
                <a:gd name="connsiteY2" fmla="*/ 835226 h 3988762"/>
                <a:gd name="connsiteX3" fmla="*/ 1815319 w 2882089"/>
                <a:gd name="connsiteY3" fmla="*/ 1037485 h 3988762"/>
                <a:gd name="connsiteX4" fmla="*/ 1946587 w 2882089"/>
                <a:gd name="connsiteY4" fmla="*/ 1067489 h 3988762"/>
                <a:gd name="connsiteX5" fmla="*/ 1959983 w 2882089"/>
                <a:gd name="connsiteY5" fmla="*/ 1067221 h 3988762"/>
                <a:gd name="connsiteX6" fmla="*/ 2593262 w 2882089"/>
                <a:gd name="connsiteY6" fmla="*/ 1038823 h 3988762"/>
                <a:gd name="connsiteX7" fmla="*/ 2881778 w 2882089"/>
                <a:gd name="connsiteY7" fmla="*/ 722977 h 3988762"/>
                <a:gd name="connsiteX8" fmla="*/ 2566202 w 2882089"/>
                <a:gd name="connsiteY8" fmla="*/ 434461 h 3988762"/>
                <a:gd name="connsiteX9" fmla="*/ 2009258 w 2882089"/>
                <a:gd name="connsiteY9" fmla="*/ 459379 h 3988762"/>
                <a:gd name="connsiteX10" fmla="*/ 1297169 w 2882089"/>
                <a:gd name="connsiteY10" fmla="*/ 110318 h 3988762"/>
                <a:gd name="connsiteX11" fmla="*/ 849256 w 2882089"/>
                <a:gd name="connsiteY11" fmla="*/ 11197 h 3988762"/>
                <a:gd name="connsiteX12" fmla="*/ 483850 w 2882089"/>
                <a:gd name="connsiteY12" fmla="*/ 77902 h 3988762"/>
                <a:gd name="connsiteX13" fmla="*/ 274092 w 2882089"/>
                <a:gd name="connsiteY13" fmla="*/ 384369 h 3988762"/>
                <a:gd name="connsiteX14" fmla="*/ 9950 w 2882089"/>
                <a:gd name="connsiteY14" fmla="*/ 1652814 h 3988762"/>
                <a:gd name="connsiteX15" fmla="*/ 105854 w 2882089"/>
                <a:gd name="connsiteY15" fmla="*/ 2046343 h 3988762"/>
                <a:gd name="connsiteX16" fmla="*/ 471523 w 2882089"/>
                <a:gd name="connsiteY16" fmla="*/ 2220205 h 3988762"/>
                <a:gd name="connsiteX17" fmla="*/ 1521425 w 2882089"/>
                <a:gd name="connsiteY17" fmla="*/ 2220205 h 3988762"/>
                <a:gd name="connsiteX18" fmla="*/ 1643852 w 2882089"/>
                <a:gd name="connsiteY18" fmla="*/ 2342631 h 3988762"/>
                <a:gd name="connsiteX19" fmla="*/ 1643852 w 2882089"/>
                <a:gd name="connsiteY19" fmla="*/ 3649863 h 3988762"/>
                <a:gd name="connsiteX20" fmla="*/ 1983003 w 2882089"/>
                <a:gd name="connsiteY20" fmla="*/ 3988762 h 3988762"/>
                <a:gd name="connsiteX21" fmla="*/ 2321885 w 2882089"/>
                <a:gd name="connsiteY21" fmla="*/ 3649863 h 3988762"/>
                <a:gd name="connsiteX22" fmla="*/ 2321885 w 2882089"/>
                <a:gd name="connsiteY22" fmla="*/ 2028306 h 3988762"/>
                <a:gd name="connsiteX23" fmla="*/ 1835665 w 2882089"/>
                <a:gd name="connsiteY23" fmla="*/ 1541817 h 398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82089" h="3988762">
                  <a:moveTo>
                    <a:pt x="1835665" y="1542686"/>
                  </a:moveTo>
                  <a:lnTo>
                    <a:pt x="1240962" y="1542686"/>
                  </a:lnTo>
                  <a:lnTo>
                    <a:pt x="1395804" y="835226"/>
                  </a:lnTo>
                  <a:lnTo>
                    <a:pt x="1815319" y="1037485"/>
                  </a:lnTo>
                  <a:cubicBezTo>
                    <a:pt x="1856307" y="1057311"/>
                    <a:pt x="1901313" y="1067489"/>
                    <a:pt x="1946587" y="1067489"/>
                  </a:cubicBezTo>
                  <a:cubicBezTo>
                    <a:pt x="1951142" y="1067489"/>
                    <a:pt x="1955697" y="1067221"/>
                    <a:pt x="1959983" y="1067221"/>
                  </a:cubicBezTo>
                  <a:lnTo>
                    <a:pt x="2593262" y="1038823"/>
                  </a:lnTo>
                  <a:cubicBezTo>
                    <a:pt x="2760157" y="1031325"/>
                    <a:pt x="2889282" y="889878"/>
                    <a:pt x="2881778" y="722977"/>
                  </a:cubicBezTo>
                  <a:cubicBezTo>
                    <a:pt x="2874275" y="556351"/>
                    <a:pt x="2731491" y="427226"/>
                    <a:pt x="2566202" y="434461"/>
                  </a:cubicBezTo>
                  <a:lnTo>
                    <a:pt x="2009258" y="459379"/>
                  </a:lnTo>
                  <a:cubicBezTo>
                    <a:pt x="2009258" y="459379"/>
                    <a:pt x="1375407" y="128800"/>
                    <a:pt x="1297169" y="110318"/>
                  </a:cubicBezTo>
                  <a:cubicBezTo>
                    <a:pt x="1209032" y="89687"/>
                    <a:pt x="849256" y="11197"/>
                    <a:pt x="849256" y="11197"/>
                  </a:cubicBezTo>
                  <a:cubicBezTo>
                    <a:pt x="722543" y="-16395"/>
                    <a:pt x="592618" y="7442"/>
                    <a:pt x="483850" y="77902"/>
                  </a:cubicBezTo>
                  <a:cubicBezTo>
                    <a:pt x="375088" y="148626"/>
                    <a:pt x="300615" y="257388"/>
                    <a:pt x="274092" y="384369"/>
                  </a:cubicBezTo>
                  <a:lnTo>
                    <a:pt x="9950" y="1652814"/>
                  </a:lnTo>
                  <a:cubicBezTo>
                    <a:pt x="-18984" y="1792385"/>
                    <a:pt x="15843" y="1935706"/>
                    <a:pt x="105854" y="2046343"/>
                  </a:cubicBezTo>
                  <a:cubicBezTo>
                    <a:pt x="195865" y="2156979"/>
                    <a:pt x="329008" y="2220205"/>
                    <a:pt x="471523" y="2220205"/>
                  </a:cubicBezTo>
                  <a:lnTo>
                    <a:pt x="1521425" y="2220205"/>
                  </a:lnTo>
                  <a:cubicBezTo>
                    <a:pt x="1588931" y="2220205"/>
                    <a:pt x="1643852" y="2275120"/>
                    <a:pt x="1643852" y="2342631"/>
                  </a:cubicBezTo>
                  <a:lnTo>
                    <a:pt x="1643852" y="3649863"/>
                  </a:lnTo>
                  <a:cubicBezTo>
                    <a:pt x="1643852" y="3837144"/>
                    <a:pt x="1795476" y="3988762"/>
                    <a:pt x="1983003" y="3988762"/>
                  </a:cubicBezTo>
                  <a:cubicBezTo>
                    <a:pt x="2170261" y="3988762"/>
                    <a:pt x="2321885" y="3836858"/>
                    <a:pt x="2321885" y="3649863"/>
                  </a:cubicBezTo>
                  <a:lnTo>
                    <a:pt x="2321885" y="2028306"/>
                  </a:lnTo>
                  <a:cubicBezTo>
                    <a:pt x="2321885" y="1759610"/>
                    <a:pt x="2104092" y="1541817"/>
                    <a:pt x="1835665" y="154181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rgbClr val="E8EBF0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852557D-437E-15C4-1C47-1BC78A2B66CA}"/>
              </a:ext>
            </a:extLst>
          </p:cNvPr>
          <p:cNvGrpSpPr/>
          <p:nvPr/>
        </p:nvGrpSpPr>
        <p:grpSpPr>
          <a:xfrm>
            <a:off x="7216388" y="2917339"/>
            <a:ext cx="1237998" cy="904383"/>
            <a:chOff x="7254889" y="2667424"/>
            <a:chExt cx="1237998" cy="904383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83" name="Freeform: Shape 2182">
              <a:extLst>
                <a:ext uri="{FF2B5EF4-FFF2-40B4-BE49-F238E27FC236}">
                  <a16:creationId xmlns:a16="http://schemas.microsoft.com/office/drawing/2014/main" id="{A8940350-D8AF-C857-07BD-506C607F8FBC}"/>
                </a:ext>
              </a:extLst>
            </p:cNvPr>
            <p:cNvSpPr/>
            <p:nvPr/>
          </p:nvSpPr>
          <p:spPr>
            <a:xfrm>
              <a:off x="7254889" y="2751204"/>
              <a:ext cx="518156" cy="820603"/>
            </a:xfrm>
            <a:custGeom>
              <a:avLst/>
              <a:gdLst>
                <a:gd name="connsiteX0" fmla="*/ 2163266 w 2457154"/>
                <a:gd name="connsiteY0" fmla="*/ 2385543 h 3891388"/>
                <a:gd name="connsiteX1" fmla="*/ 1221377 w 2457154"/>
                <a:gd name="connsiteY1" fmla="*/ 2385543 h 3891388"/>
                <a:gd name="connsiteX2" fmla="*/ 772395 w 2457154"/>
                <a:gd name="connsiteY2" fmla="*/ 2008890 h 3891388"/>
                <a:gd name="connsiteX3" fmla="*/ 450121 w 2457154"/>
                <a:gd name="connsiteY3" fmla="*/ 187463 h 3891388"/>
                <a:gd name="connsiteX4" fmla="*/ 187322 w 2457154"/>
                <a:gd name="connsiteY4" fmla="*/ 3691 h 3891388"/>
                <a:gd name="connsiteX5" fmla="*/ 3551 w 2457154"/>
                <a:gd name="connsiteY5" fmla="*/ 266490 h 3891388"/>
                <a:gd name="connsiteX6" fmla="*/ 325825 w 2457154"/>
                <a:gd name="connsiteY6" fmla="*/ 2087917 h 3891388"/>
                <a:gd name="connsiteX7" fmla="*/ 1221423 w 2457154"/>
                <a:gd name="connsiteY7" fmla="*/ 2839097 h 3891388"/>
                <a:gd name="connsiteX8" fmla="*/ 2003349 w 2457154"/>
                <a:gd name="connsiteY8" fmla="*/ 2839097 h 3891388"/>
                <a:gd name="connsiteX9" fmla="*/ 2003349 w 2457154"/>
                <a:gd name="connsiteY9" fmla="*/ 3664446 h 3891388"/>
                <a:gd name="connsiteX10" fmla="*/ 2230252 w 2457154"/>
                <a:gd name="connsiteY10" fmla="*/ 3891389 h 3891388"/>
                <a:gd name="connsiteX11" fmla="*/ 2457155 w 2457154"/>
                <a:gd name="connsiteY11" fmla="*/ 3664446 h 3891388"/>
                <a:gd name="connsiteX12" fmla="*/ 2457155 w 2457154"/>
                <a:gd name="connsiteY12" fmla="*/ 2679191 h 3891388"/>
                <a:gd name="connsiteX13" fmla="*/ 2163547 w 2457154"/>
                <a:gd name="connsiteY13" fmla="*/ 2385583 h 389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57154" h="3891388">
                  <a:moveTo>
                    <a:pt x="2163266" y="2385543"/>
                  </a:moveTo>
                  <a:lnTo>
                    <a:pt x="1221377" y="2385543"/>
                  </a:lnTo>
                  <a:cubicBezTo>
                    <a:pt x="999830" y="2385543"/>
                    <a:pt x="810972" y="2227221"/>
                    <a:pt x="772395" y="2008890"/>
                  </a:cubicBezTo>
                  <a:lnTo>
                    <a:pt x="450121" y="187463"/>
                  </a:lnTo>
                  <a:cubicBezTo>
                    <a:pt x="428421" y="63967"/>
                    <a:pt x="310549" y="-18815"/>
                    <a:pt x="187322" y="3691"/>
                  </a:cubicBezTo>
                  <a:cubicBezTo>
                    <a:pt x="63827" y="25391"/>
                    <a:pt x="-18418" y="142994"/>
                    <a:pt x="3551" y="266490"/>
                  </a:cubicBezTo>
                  <a:lnTo>
                    <a:pt x="325825" y="2087917"/>
                  </a:lnTo>
                  <a:cubicBezTo>
                    <a:pt x="402978" y="2522972"/>
                    <a:pt x="779631" y="2839097"/>
                    <a:pt x="1221423" y="2839097"/>
                  </a:cubicBezTo>
                  <a:lnTo>
                    <a:pt x="2003349" y="2839097"/>
                  </a:lnTo>
                  <a:lnTo>
                    <a:pt x="2003349" y="3664446"/>
                  </a:lnTo>
                  <a:cubicBezTo>
                    <a:pt x="2003349" y="3789547"/>
                    <a:pt x="2104882" y="3891389"/>
                    <a:pt x="2230252" y="3891389"/>
                  </a:cubicBezTo>
                  <a:cubicBezTo>
                    <a:pt x="2355622" y="3891389"/>
                    <a:pt x="2457155" y="3789833"/>
                    <a:pt x="2457155" y="3664446"/>
                  </a:cubicBezTo>
                  <a:lnTo>
                    <a:pt x="2457155" y="2679191"/>
                  </a:lnTo>
                  <a:cubicBezTo>
                    <a:pt x="2457155" y="2517120"/>
                    <a:pt x="2325355" y="2385583"/>
                    <a:pt x="2163547" y="2385583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185" name="Freeform: Shape 2184">
              <a:extLst>
                <a:ext uri="{FF2B5EF4-FFF2-40B4-BE49-F238E27FC236}">
                  <a16:creationId xmlns:a16="http://schemas.microsoft.com/office/drawing/2014/main" id="{5BA1C8E4-9310-D046-0B67-692D5CE255F4}"/>
                </a:ext>
              </a:extLst>
            </p:cNvPr>
            <p:cNvSpPr/>
            <p:nvPr/>
          </p:nvSpPr>
          <p:spPr>
            <a:xfrm>
              <a:off x="8145344" y="2667424"/>
              <a:ext cx="347543" cy="278334"/>
            </a:xfrm>
            <a:custGeom>
              <a:avLst/>
              <a:gdLst>
                <a:gd name="connsiteX0" fmla="*/ 1349403 w 1648088"/>
                <a:gd name="connsiteY0" fmla="*/ 116789 h 1319888"/>
                <a:gd name="connsiteX1" fmla="*/ 1138291 w 1648088"/>
                <a:gd name="connsiteY1" fmla="*/ 1017702 h 1319888"/>
                <a:gd name="connsiteX2" fmla="*/ 151093 w 1648088"/>
                <a:gd name="connsiteY2" fmla="*/ 1017702 h 1319888"/>
                <a:gd name="connsiteX3" fmla="*/ 0 w 1648088"/>
                <a:gd name="connsiteY3" fmla="*/ 1168795 h 1319888"/>
                <a:gd name="connsiteX4" fmla="*/ 151093 w 1648088"/>
                <a:gd name="connsiteY4" fmla="*/ 1319888 h 1319888"/>
                <a:gd name="connsiteX5" fmla="*/ 1258306 w 1648088"/>
                <a:gd name="connsiteY5" fmla="*/ 1319888 h 1319888"/>
                <a:gd name="connsiteX6" fmla="*/ 1405639 w 1648088"/>
                <a:gd name="connsiteY6" fmla="*/ 1203354 h 1319888"/>
                <a:gd name="connsiteX7" fmla="*/ 1644069 w 1648088"/>
                <a:gd name="connsiteY7" fmla="*/ 185912 h 1319888"/>
                <a:gd name="connsiteX8" fmla="*/ 1531312 w 1648088"/>
                <a:gd name="connsiteY8" fmla="*/ 4015 h 1319888"/>
                <a:gd name="connsiteX9" fmla="*/ 1349689 w 1648088"/>
                <a:gd name="connsiteY9" fmla="*/ 116795 h 1319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8088" h="1319888">
                  <a:moveTo>
                    <a:pt x="1349403" y="116789"/>
                  </a:moveTo>
                  <a:lnTo>
                    <a:pt x="1138291" y="1017702"/>
                  </a:lnTo>
                  <a:lnTo>
                    <a:pt x="151093" y="1017702"/>
                  </a:lnTo>
                  <a:cubicBezTo>
                    <a:pt x="67511" y="1017702"/>
                    <a:pt x="0" y="1085207"/>
                    <a:pt x="0" y="1168795"/>
                  </a:cubicBezTo>
                  <a:cubicBezTo>
                    <a:pt x="0" y="1252383"/>
                    <a:pt x="67506" y="1319888"/>
                    <a:pt x="151093" y="1319888"/>
                  </a:cubicBezTo>
                  <a:lnTo>
                    <a:pt x="1258306" y="1319888"/>
                  </a:lnTo>
                  <a:cubicBezTo>
                    <a:pt x="1328486" y="1319888"/>
                    <a:pt x="1389579" y="1271671"/>
                    <a:pt x="1405639" y="1203354"/>
                  </a:cubicBezTo>
                  <a:lnTo>
                    <a:pt x="1644069" y="185912"/>
                  </a:lnTo>
                  <a:cubicBezTo>
                    <a:pt x="1663099" y="104473"/>
                    <a:pt x="1612750" y="23303"/>
                    <a:pt x="1531312" y="4015"/>
                  </a:cubicBezTo>
                  <a:cubicBezTo>
                    <a:pt x="1449073" y="-15004"/>
                    <a:pt x="1368662" y="35356"/>
                    <a:pt x="1349689" y="116795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pic>
        <p:nvPicPr>
          <p:cNvPr id="2192" name="Graphic 2191">
            <a:extLst>
              <a:ext uri="{FF2B5EF4-FFF2-40B4-BE49-F238E27FC236}">
                <a16:creationId xmlns:a16="http://schemas.microsoft.com/office/drawing/2014/main" id="{469D0AB1-6AF9-9A56-BE6D-269B8E13206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46510" y="4390909"/>
            <a:ext cx="1453322" cy="1453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95" name="TextBox 2194">
            <a:extLst>
              <a:ext uri="{FF2B5EF4-FFF2-40B4-BE49-F238E27FC236}">
                <a16:creationId xmlns:a16="http://schemas.microsoft.com/office/drawing/2014/main" id="{FB9E25D6-4D94-4271-5375-A31A9E094B99}"/>
              </a:ext>
            </a:extLst>
          </p:cNvPr>
          <p:cNvSpPr txBox="1"/>
          <p:nvPr/>
        </p:nvSpPr>
        <p:spPr>
          <a:xfrm>
            <a:off x="-14716" y="4377346"/>
            <a:ext cx="12123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ervaar klachten (en bespreek ze met mijn leidinggevende)</a:t>
            </a:r>
            <a:endParaRPr lang="en-US" sz="1050"/>
          </a:p>
        </p:txBody>
      </p:sp>
      <p:sp>
        <p:nvSpPr>
          <p:cNvPr id="2196" name="Freeform 754">
            <a:extLst>
              <a:ext uri="{FF2B5EF4-FFF2-40B4-BE49-F238E27FC236}">
                <a16:creationId xmlns:a16="http://schemas.microsoft.com/office/drawing/2014/main" id="{061E9BB5-2FF4-B717-365A-A16FBA46467C}"/>
              </a:ext>
            </a:extLst>
          </p:cNvPr>
          <p:cNvSpPr/>
          <p:nvPr/>
        </p:nvSpPr>
        <p:spPr>
          <a:xfrm rot="18190455" flipH="1" flipV="1">
            <a:off x="35684" y="3531039"/>
            <a:ext cx="889952" cy="581797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97" name="TextBox 2196">
            <a:extLst>
              <a:ext uri="{FF2B5EF4-FFF2-40B4-BE49-F238E27FC236}">
                <a16:creationId xmlns:a16="http://schemas.microsoft.com/office/drawing/2014/main" id="{F583DBD2-CAB3-5D98-AE81-9E450734F418}"/>
              </a:ext>
            </a:extLst>
          </p:cNvPr>
          <p:cNvSpPr txBox="1"/>
          <p:nvPr/>
        </p:nvSpPr>
        <p:spPr>
          <a:xfrm>
            <a:off x="994338" y="1710704"/>
            <a:ext cx="105342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ga preventief naar de bedrijfsarts</a:t>
            </a:r>
          </a:p>
        </p:txBody>
      </p:sp>
      <p:sp>
        <p:nvSpPr>
          <p:cNvPr id="2198" name="Freeform 754">
            <a:extLst>
              <a:ext uri="{FF2B5EF4-FFF2-40B4-BE49-F238E27FC236}">
                <a16:creationId xmlns:a16="http://schemas.microsoft.com/office/drawing/2014/main" id="{787B7B2A-2B67-C55E-5B3F-268575DAFB67}"/>
              </a:ext>
            </a:extLst>
          </p:cNvPr>
          <p:cNvSpPr/>
          <p:nvPr/>
        </p:nvSpPr>
        <p:spPr>
          <a:xfrm rot="21252582" flipH="1">
            <a:off x="1507486" y="2290137"/>
            <a:ext cx="456734" cy="30877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99" name="TextBox 2198">
            <a:extLst>
              <a:ext uri="{FF2B5EF4-FFF2-40B4-BE49-F238E27FC236}">
                <a16:creationId xmlns:a16="http://schemas.microsoft.com/office/drawing/2014/main" id="{8CF3CD8B-68FE-8FB8-5136-C67934E19D7D}"/>
              </a:ext>
            </a:extLst>
          </p:cNvPr>
          <p:cNvSpPr txBox="1"/>
          <p:nvPr/>
        </p:nvSpPr>
        <p:spPr>
          <a:xfrm>
            <a:off x="707964" y="3740329"/>
            <a:ext cx="10581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onderneem actie om me beter te voelen</a:t>
            </a:r>
          </a:p>
          <a:p>
            <a:pPr algn="ctr"/>
            <a:endParaRPr lang="en-US" sz="1050"/>
          </a:p>
        </p:txBody>
      </p:sp>
      <p:sp>
        <p:nvSpPr>
          <p:cNvPr id="2200" name="Freeform 754">
            <a:extLst>
              <a:ext uri="{FF2B5EF4-FFF2-40B4-BE49-F238E27FC236}">
                <a16:creationId xmlns:a16="http://schemas.microsoft.com/office/drawing/2014/main" id="{5374ABEC-3883-7F42-9CD1-93E8CFEDD8C0}"/>
              </a:ext>
            </a:extLst>
          </p:cNvPr>
          <p:cNvSpPr/>
          <p:nvPr/>
        </p:nvSpPr>
        <p:spPr>
          <a:xfrm rot="17474487" flipH="1" flipV="1">
            <a:off x="1060371" y="3493761"/>
            <a:ext cx="498733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01" name="TextBox 2200">
            <a:extLst>
              <a:ext uri="{FF2B5EF4-FFF2-40B4-BE49-F238E27FC236}">
                <a16:creationId xmlns:a16="http://schemas.microsoft.com/office/drawing/2014/main" id="{F3CDF07F-8E58-B72F-7931-B2A42B238079}"/>
              </a:ext>
            </a:extLst>
          </p:cNvPr>
          <p:cNvSpPr txBox="1"/>
          <p:nvPr/>
        </p:nvSpPr>
        <p:spPr>
          <a:xfrm>
            <a:off x="1266034" y="1014900"/>
            <a:ext cx="14560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maak gebruik van preventieve ondersteuning</a:t>
            </a:r>
          </a:p>
        </p:txBody>
      </p:sp>
      <p:sp>
        <p:nvSpPr>
          <p:cNvPr id="2202" name="Freeform 754">
            <a:extLst>
              <a:ext uri="{FF2B5EF4-FFF2-40B4-BE49-F238E27FC236}">
                <a16:creationId xmlns:a16="http://schemas.microsoft.com/office/drawing/2014/main" id="{A0739338-D027-6013-5CA1-FA02E9463EB4}"/>
              </a:ext>
            </a:extLst>
          </p:cNvPr>
          <p:cNvSpPr/>
          <p:nvPr/>
        </p:nvSpPr>
        <p:spPr>
          <a:xfrm rot="20331072" flipH="1">
            <a:off x="2093313" y="1559692"/>
            <a:ext cx="227123" cy="415350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03" name="TextBox 2202">
            <a:extLst>
              <a:ext uri="{FF2B5EF4-FFF2-40B4-BE49-F238E27FC236}">
                <a16:creationId xmlns:a16="http://schemas.microsoft.com/office/drawing/2014/main" id="{8CE95664-EE57-C8D1-8FA9-831D33C233E3}"/>
              </a:ext>
            </a:extLst>
          </p:cNvPr>
          <p:cNvSpPr txBox="1"/>
          <p:nvPr/>
        </p:nvSpPr>
        <p:spPr>
          <a:xfrm>
            <a:off x="3359157" y="1614651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meld me ziek bij mijn leidinggevende</a:t>
            </a:r>
          </a:p>
        </p:txBody>
      </p:sp>
      <p:sp>
        <p:nvSpPr>
          <p:cNvPr id="2204" name="TextBox 2203">
            <a:extLst>
              <a:ext uri="{FF2B5EF4-FFF2-40B4-BE49-F238E27FC236}">
                <a16:creationId xmlns:a16="http://schemas.microsoft.com/office/drawing/2014/main" id="{8DBD67B3-F7AD-8978-4628-A1EFEB716B90}"/>
              </a:ext>
            </a:extLst>
          </p:cNvPr>
          <p:cNvSpPr txBox="1"/>
          <p:nvPr/>
        </p:nvSpPr>
        <p:spPr>
          <a:xfrm>
            <a:off x="3632852" y="2155728"/>
            <a:ext cx="14560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word gecontacteerd door de arbodienst</a:t>
            </a:r>
            <a:br>
              <a:rPr lang="nl-NL" sz="1050" dirty="0"/>
            </a:br>
            <a:r>
              <a:rPr lang="nl-NL" sz="1050" i="1" dirty="0"/>
              <a:t>(intake)</a:t>
            </a:r>
            <a:endParaRPr lang="nl-NL" sz="1050" dirty="0"/>
          </a:p>
        </p:txBody>
      </p:sp>
      <p:sp>
        <p:nvSpPr>
          <p:cNvPr id="2205" name="TextBox 2204">
            <a:extLst>
              <a:ext uri="{FF2B5EF4-FFF2-40B4-BE49-F238E27FC236}">
                <a16:creationId xmlns:a16="http://schemas.microsoft.com/office/drawing/2014/main" id="{0932F2E3-38F2-E1BE-C186-90A89005E922}"/>
              </a:ext>
            </a:extLst>
          </p:cNvPr>
          <p:cNvSpPr txBox="1"/>
          <p:nvPr/>
        </p:nvSpPr>
        <p:spPr>
          <a:xfrm>
            <a:off x="3609696" y="2867616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contact met mijn leidinggevende</a:t>
            </a:r>
          </a:p>
        </p:txBody>
      </p:sp>
      <p:sp>
        <p:nvSpPr>
          <p:cNvPr id="2206" name="TextBox 2205">
            <a:extLst>
              <a:ext uri="{FF2B5EF4-FFF2-40B4-BE49-F238E27FC236}">
                <a16:creationId xmlns:a16="http://schemas.microsoft.com/office/drawing/2014/main" id="{1C11D757-E16F-A5B4-A00C-F28E7B0E6C99}"/>
              </a:ext>
            </a:extLst>
          </p:cNvPr>
          <p:cNvSpPr txBox="1"/>
          <p:nvPr/>
        </p:nvSpPr>
        <p:spPr>
          <a:xfrm>
            <a:off x="2008118" y="3065314"/>
            <a:ext cx="117347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contact met mijn teamleden</a:t>
            </a:r>
          </a:p>
        </p:txBody>
      </p:sp>
      <p:sp>
        <p:nvSpPr>
          <p:cNvPr id="2207" name="TextBox 2206">
            <a:extLst>
              <a:ext uri="{FF2B5EF4-FFF2-40B4-BE49-F238E27FC236}">
                <a16:creationId xmlns:a16="http://schemas.microsoft.com/office/drawing/2014/main" id="{0D5FB5F5-03E0-76B8-946E-CB96EDEBB0ED}"/>
              </a:ext>
            </a:extLst>
          </p:cNvPr>
          <p:cNvSpPr txBox="1"/>
          <p:nvPr/>
        </p:nvSpPr>
        <p:spPr>
          <a:xfrm>
            <a:off x="2026035" y="3863068"/>
            <a:ext cx="117347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ben bezig met mijn herstel</a:t>
            </a:r>
          </a:p>
        </p:txBody>
      </p:sp>
      <p:sp>
        <p:nvSpPr>
          <p:cNvPr id="2208" name="TextBox 2207">
            <a:extLst>
              <a:ext uri="{FF2B5EF4-FFF2-40B4-BE49-F238E27FC236}">
                <a16:creationId xmlns:a16="http://schemas.microsoft.com/office/drawing/2014/main" id="{D4C55F4C-6EB0-9758-D1D3-AF79FCE3171B}"/>
              </a:ext>
            </a:extLst>
          </p:cNvPr>
          <p:cNvSpPr txBox="1"/>
          <p:nvPr/>
        </p:nvSpPr>
        <p:spPr>
          <a:xfrm>
            <a:off x="2421810" y="4429148"/>
            <a:ext cx="69358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meld me beter</a:t>
            </a:r>
          </a:p>
        </p:txBody>
      </p:sp>
      <p:sp>
        <p:nvSpPr>
          <p:cNvPr id="2210" name="TextBox 2209">
            <a:extLst>
              <a:ext uri="{FF2B5EF4-FFF2-40B4-BE49-F238E27FC236}">
                <a16:creationId xmlns:a16="http://schemas.microsoft.com/office/drawing/2014/main" id="{EE3F7AEC-AEA5-EF74-78E1-A88354485A3C}"/>
              </a:ext>
            </a:extLst>
          </p:cNvPr>
          <p:cNvSpPr txBox="1"/>
          <p:nvPr/>
        </p:nvSpPr>
        <p:spPr>
          <a:xfrm>
            <a:off x="1822875" y="5777172"/>
            <a:ext cx="145607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een gesprek omdat ik een aantal keer ziek ben geweest</a:t>
            </a:r>
          </a:p>
        </p:txBody>
      </p:sp>
      <p:sp>
        <p:nvSpPr>
          <p:cNvPr id="2213" name="TextBox 2212">
            <a:extLst>
              <a:ext uri="{FF2B5EF4-FFF2-40B4-BE49-F238E27FC236}">
                <a16:creationId xmlns:a16="http://schemas.microsoft.com/office/drawing/2014/main" id="{F2744861-3F23-D3FC-E9C7-B5F3EFAA2598}"/>
              </a:ext>
            </a:extLst>
          </p:cNvPr>
          <p:cNvSpPr txBox="1"/>
          <p:nvPr/>
        </p:nvSpPr>
        <p:spPr>
          <a:xfrm>
            <a:off x="3907997" y="6155950"/>
            <a:ext cx="132057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ga periodiek naar de bedrijfsarts</a:t>
            </a:r>
          </a:p>
        </p:txBody>
      </p:sp>
      <p:sp>
        <p:nvSpPr>
          <p:cNvPr id="2214" name="TextBox 2213">
            <a:extLst>
              <a:ext uri="{FF2B5EF4-FFF2-40B4-BE49-F238E27FC236}">
                <a16:creationId xmlns:a16="http://schemas.microsoft.com/office/drawing/2014/main" id="{F7436DFB-8489-93DD-653A-39F04092273F}"/>
              </a:ext>
            </a:extLst>
          </p:cNvPr>
          <p:cNvSpPr txBox="1"/>
          <p:nvPr/>
        </p:nvSpPr>
        <p:spPr>
          <a:xfrm>
            <a:off x="4439850" y="4737012"/>
            <a:ext cx="1028817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850"/>
              <a:t>Mijn leidinggevende en ik stellen een Plan van Aanpak op</a:t>
            </a:r>
          </a:p>
        </p:txBody>
      </p:sp>
      <p:sp>
        <p:nvSpPr>
          <p:cNvPr id="2215" name="TextBox 2214">
            <a:extLst>
              <a:ext uri="{FF2B5EF4-FFF2-40B4-BE49-F238E27FC236}">
                <a16:creationId xmlns:a16="http://schemas.microsoft.com/office/drawing/2014/main" id="{3A6D8A36-7A3F-779D-937C-905DF157007A}"/>
              </a:ext>
            </a:extLst>
          </p:cNvPr>
          <p:cNvSpPr txBox="1"/>
          <p:nvPr/>
        </p:nvSpPr>
        <p:spPr>
          <a:xfrm>
            <a:off x="5114249" y="6211263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word begeleid door de casemanager</a:t>
            </a:r>
          </a:p>
        </p:txBody>
      </p:sp>
      <p:sp>
        <p:nvSpPr>
          <p:cNvPr id="2216" name="TextBox 2215">
            <a:extLst>
              <a:ext uri="{FF2B5EF4-FFF2-40B4-BE49-F238E27FC236}">
                <a16:creationId xmlns:a16="http://schemas.microsoft.com/office/drawing/2014/main" id="{BDB3D8D4-33B8-C00C-EB9F-0CE544D765FB}"/>
              </a:ext>
            </a:extLst>
          </p:cNvPr>
          <p:cNvSpPr txBox="1"/>
          <p:nvPr/>
        </p:nvSpPr>
        <p:spPr>
          <a:xfrm>
            <a:off x="5598314" y="4887178"/>
            <a:ext cx="1028817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850"/>
              <a:t>Ik heb contact met mijn leidinggevende</a:t>
            </a:r>
          </a:p>
        </p:txBody>
      </p:sp>
      <p:sp>
        <p:nvSpPr>
          <p:cNvPr id="2217" name="TextBox 2216">
            <a:extLst>
              <a:ext uri="{FF2B5EF4-FFF2-40B4-BE49-F238E27FC236}">
                <a16:creationId xmlns:a16="http://schemas.microsoft.com/office/drawing/2014/main" id="{772558F8-7F89-073A-5B52-455E282B5B2A}"/>
              </a:ext>
            </a:extLst>
          </p:cNvPr>
          <p:cNvSpPr txBox="1"/>
          <p:nvPr/>
        </p:nvSpPr>
        <p:spPr>
          <a:xfrm>
            <a:off x="6801748" y="6132119"/>
            <a:ext cx="136528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heb contact met mijn teamleden</a:t>
            </a:r>
          </a:p>
        </p:txBody>
      </p:sp>
      <p:sp>
        <p:nvSpPr>
          <p:cNvPr id="2218" name="TextBox 2217">
            <a:extLst>
              <a:ext uri="{FF2B5EF4-FFF2-40B4-BE49-F238E27FC236}">
                <a16:creationId xmlns:a16="http://schemas.microsoft.com/office/drawing/2014/main" id="{78A5B863-F039-9258-E90A-BD422CDEFE16}"/>
              </a:ext>
            </a:extLst>
          </p:cNvPr>
          <p:cNvSpPr txBox="1"/>
          <p:nvPr/>
        </p:nvSpPr>
        <p:spPr>
          <a:xfrm>
            <a:off x="7335654" y="5603320"/>
            <a:ext cx="1397069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ontvang een attentie/ beterschapswens</a:t>
            </a:r>
          </a:p>
        </p:txBody>
      </p:sp>
      <p:sp>
        <p:nvSpPr>
          <p:cNvPr id="2219" name="TextBox 2218">
            <a:extLst>
              <a:ext uri="{FF2B5EF4-FFF2-40B4-BE49-F238E27FC236}">
                <a16:creationId xmlns:a16="http://schemas.microsoft.com/office/drawing/2014/main" id="{806E7F6B-4C19-4916-13EE-0CAEDE6D5F22}"/>
              </a:ext>
            </a:extLst>
          </p:cNvPr>
          <p:cNvSpPr txBox="1"/>
          <p:nvPr/>
        </p:nvSpPr>
        <p:spPr>
          <a:xfrm>
            <a:off x="5933538" y="4455037"/>
            <a:ext cx="13496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regel de nodige administratie</a:t>
            </a:r>
          </a:p>
        </p:txBody>
      </p:sp>
      <p:sp>
        <p:nvSpPr>
          <p:cNvPr id="2220" name="TextBox 2219">
            <a:extLst>
              <a:ext uri="{FF2B5EF4-FFF2-40B4-BE49-F238E27FC236}">
                <a16:creationId xmlns:a16="http://schemas.microsoft.com/office/drawing/2014/main" id="{A122193F-2FD0-CA53-728C-AF79C915328C}"/>
              </a:ext>
            </a:extLst>
          </p:cNvPr>
          <p:cNvSpPr txBox="1"/>
          <p:nvPr/>
        </p:nvSpPr>
        <p:spPr>
          <a:xfrm>
            <a:off x="6398409" y="4038573"/>
            <a:ext cx="134967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krijg begeleiding om te herstellen</a:t>
            </a:r>
          </a:p>
        </p:txBody>
      </p:sp>
      <p:sp>
        <p:nvSpPr>
          <p:cNvPr id="2221" name="TextBox 2220">
            <a:extLst>
              <a:ext uri="{FF2B5EF4-FFF2-40B4-BE49-F238E27FC236}">
                <a16:creationId xmlns:a16="http://schemas.microsoft.com/office/drawing/2014/main" id="{E75B27F7-1B17-E7FE-7273-CB5F385B72F4}"/>
              </a:ext>
            </a:extLst>
          </p:cNvPr>
          <p:cNvSpPr txBox="1"/>
          <p:nvPr/>
        </p:nvSpPr>
        <p:spPr>
          <a:xfrm>
            <a:off x="8784811" y="5760306"/>
            <a:ext cx="9970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/>
              <a:t> Ik krijg begeleiding in het oriënteren op ander werk</a:t>
            </a:r>
          </a:p>
        </p:txBody>
      </p:sp>
      <p:sp>
        <p:nvSpPr>
          <p:cNvPr id="2225" name="TextBox 2224">
            <a:extLst>
              <a:ext uri="{FF2B5EF4-FFF2-40B4-BE49-F238E27FC236}">
                <a16:creationId xmlns:a16="http://schemas.microsoft.com/office/drawing/2014/main" id="{2892B3A0-7C51-4702-94C9-F48684071161}"/>
              </a:ext>
            </a:extLst>
          </p:cNvPr>
          <p:cNvSpPr txBox="1"/>
          <p:nvPr/>
        </p:nvSpPr>
        <p:spPr>
          <a:xfrm>
            <a:off x="5414793" y="1947979"/>
            <a:ext cx="328108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bespreek de re-integratiemogelijkheden met de bedrijfsarts en mijn leidinggevende</a:t>
            </a:r>
          </a:p>
        </p:txBody>
      </p:sp>
      <p:sp>
        <p:nvSpPr>
          <p:cNvPr id="2226" name="TextBox 2225">
            <a:extLst>
              <a:ext uri="{FF2B5EF4-FFF2-40B4-BE49-F238E27FC236}">
                <a16:creationId xmlns:a16="http://schemas.microsoft.com/office/drawing/2014/main" id="{F79C50CC-10BA-9CBB-C1DB-D4E5DFC3F3B4}"/>
              </a:ext>
            </a:extLst>
          </p:cNvPr>
          <p:cNvSpPr txBox="1"/>
          <p:nvPr/>
        </p:nvSpPr>
        <p:spPr>
          <a:xfrm>
            <a:off x="5837690" y="1640148"/>
            <a:ext cx="2880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bereid me voor om weer aan het werk te gaan</a:t>
            </a:r>
          </a:p>
        </p:txBody>
      </p:sp>
      <p:sp>
        <p:nvSpPr>
          <p:cNvPr id="2227" name="TextBox 2226">
            <a:extLst>
              <a:ext uri="{FF2B5EF4-FFF2-40B4-BE49-F238E27FC236}">
                <a16:creationId xmlns:a16="http://schemas.microsoft.com/office/drawing/2014/main" id="{BB27630C-BF11-F9B0-EF24-9D557E5F1ABD}"/>
              </a:ext>
            </a:extLst>
          </p:cNvPr>
          <p:cNvSpPr txBox="1"/>
          <p:nvPr/>
        </p:nvSpPr>
        <p:spPr>
          <a:xfrm>
            <a:off x="6046694" y="1420964"/>
            <a:ext cx="2880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start weer gedeeltelijk op</a:t>
            </a:r>
          </a:p>
        </p:txBody>
      </p:sp>
      <p:sp>
        <p:nvSpPr>
          <p:cNvPr id="2228" name="TextBox 2227">
            <a:extLst>
              <a:ext uri="{FF2B5EF4-FFF2-40B4-BE49-F238E27FC236}">
                <a16:creationId xmlns:a16="http://schemas.microsoft.com/office/drawing/2014/main" id="{A3E675A1-234D-1E0A-9658-32DED1F5FEC8}"/>
              </a:ext>
            </a:extLst>
          </p:cNvPr>
          <p:cNvSpPr txBox="1"/>
          <p:nvPr/>
        </p:nvSpPr>
        <p:spPr>
          <a:xfrm>
            <a:off x="6305176" y="873719"/>
            <a:ext cx="240962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Ik word tijdens mijn re-integratie begeleid door mijn leidinggevende, casemanager en bedrijfsarts</a:t>
            </a:r>
          </a:p>
        </p:txBody>
      </p:sp>
      <p:sp>
        <p:nvSpPr>
          <p:cNvPr id="2229" name="TextBox 2228">
            <a:extLst>
              <a:ext uri="{FF2B5EF4-FFF2-40B4-BE49-F238E27FC236}">
                <a16:creationId xmlns:a16="http://schemas.microsoft.com/office/drawing/2014/main" id="{BC2F0204-2092-EAC6-DD32-E4416B17BFFB}"/>
              </a:ext>
            </a:extLst>
          </p:cNvPr>
          <p:cNvSpPr txBox="1"/>
          <p:nvPr/>
        </p:nvSpPr>
        <p:spPr>
          <a:xfrm>
            <a:off x="6758658" y="492163"/>
            <a:ext cx="14560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 Ik ga weer volledig aan het werk</a:t>
            </a:r>
          </a:p>
        </p:txBody>
      </p:sp>
      <p:sp>
        <p:nvSpPr>
          <p:cNvPr id="2230" name="TextBox 2229">
            <a:extLst>
              <a:ext uri="{FF2B5EF4-FFF2-40B4-BE49-F238E27FC236}">
                <a16:creationId xmlns:a16="http://schemas.microsoft.com/office/drawing/2014/main" id="{91843F8E-455B-D96B-6575-1A36F5046DC5}"/>
              </a:ext>
            </a:extLst>
          </p:cNvPr>
          <p:cNvSpPr txBox="1"/>
          <p:nvPr/>
        </p:nvSpPr>
        <p:spPr>
          <a:xfrm>
            <a:off x="10283847" y="2467324"/>
            <a:ext cx="104397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vraag de WIA aan</a:t>
            </a:r>
          </a:p>
        </p:txBody>
      </p:sp>
      <p:sp>
        <p:nvSpPr>
          <p:cNvPr id="2231" name="TextBox 2230">
            <a:extLst>
              <a:ext uri="{FF2B5EF4-FFF2-40B4-BE49-F238E27FC236}">
                <a16:creationId xmlns:a16="http://schemas.microsoft.com/office/drawing/2014/main" id="{C1427E2B-39D2-1556-C545-8009CAA08F92}"/>
              </a:ext>
            </a:extLst>
          </p:cNvPr>
          <p:cNvSpPr txBox="1"/>
          <p:nvPr/>
        </p:nvSpPr>
        <p:spPr>
          <a:xfrm>
            <a:off x="9093720" y="942122"/>
            <a:ext cx="2338343" cy="276999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ga ziek uit dienst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232" name="TextBox 2231">
            <a:extLst>
              <a:ext uri="{FF2B5EF4-FFF2-40B4-BE49-F238E27FC236}">
                <a16:creationId xmlns:a16="http://schemas.microsoft.com/office/drawing/2014/main" id="{9B392140-5F86-0E18-2182-15A891AB5DB2}"/>
              </a:ext>
            </a:extLst>
          </p:cNvPr>
          <p:cNvSpPr txBox="1"/>
          <p:nvPr/>
        </p:nvSpPr>
        <p:spPr>
          <a:xfrm>
            <a:off x="10191592" y="1164192"/>
            <a:ext cx="128040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700"/>
              <a:t>Ik ontvang en teken een vaststelling-overeenkomst</a:t>
            </a:r>
          </a:p>
        </p:txBody>
      </p:sp>
      <p:sp>
        <p:nvSpPr>
          <p:cNvPr id="2233" name="TextBox 2232">
            <a:extLst>
              <a:ext uri="{FF2B5EF4-FFF2-40B4-BE49-F238E27FC236}">
                <a16:creationId xmlns:a16="http://schemas.microsoft.com/office/drawing/2014/main" id="{7CB4EA57-10AD-F2CB-B8F7-B1BA2B625CD7}"/>
              </a:ext>
            </a:extLst>
          </p:cNvPr>
          <p:cNvSpPr txBox="1"/>
          <p:nvPr/>
        </p:nvSpPr>
        <p:spPr>
          <a:xfrm>
            <a:off x="10985998" y="1700394"/>
            <a:ext cx="11738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neem afscheid</a:t>
            </a:r>
          </a:p>
        </p:txBody>
      </p:sp>
      <p:sp>
        <p:nvSpPr>
          <p:cNvPr id="2234" name="TextBox 2233">
            <a:extLst>
              <a:ext uri="{FF2B5EF4-FFF2-40B4-BE49-F238E27FC236}">
                <a16:creationId xmlns:a16="http://schemas.microsoft.com/office/drawing/2014/main" id="{B9F2FE7D-62D4-E260-2BF2-CCDC2C91F0C9}"/>
              </a:ext>
            </a:extLst>
          </p:cNvPr>
          <p:cNvSpPr txBox="1"/>
          <p:nvPr/>
        </p:nvSpPr>
        <p:spPr>
          <a:xfrm>
            <a:off x="11299334" y="2490298"/>
            <a:ext cx="98275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600"/>
              <a:t>Ik krijg een transitie-vergoeding</a:t>
            </a:r>
          </a:p>
        </p:txBody>
      </p:sp>
      <p:sp>
        <p:nvSpPr>
          <p:cNvPr id="2236" name="Freeform 60">
            <a:extLst>
              <a:ext uri="{FF2B5EF4-FFF2-40B4-BE49-F238E27FC236}">
                <a16:creationId xmlns:a16="http://schemas.microsoft.com/office/drawing/2014/main" id="{828C2B5D-257D-B761-8637-181291FC49F3}"/>
              </a:ext>
            </a:extLst>
          </p:cNvPr>
          <p:cNvSpPr/>
          <p:nvPr/>
        </p:nvSpPr>
        <p:spPr>
          <a:xfrm rot="992010" flipV="1">
            <a:off x="9174124" y="4706942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37" name="Freeform 59">
            <a:extLst>
              <a:ext uri="{FF2B5EF4-FFF2-40B4-BE49-F238E27FC236}">
                <a16:creationId xmlns:a16="http://schemas.microsoft.com/office/drawing/2014/main" id="{8BFAE19E-CEED-806F-16AF-266E36BAA145}"/>
              </a:ext>
            </a:extLst>
          </p:cNvPr>
          <p:cNvSpPr>
            <a:spLocks noChangeAspect="1"/>
          </p:cNvSpPr>
          <p:nvPr/>
        </p:nvSpPr>
        <p:spPr>
          <a:xfrm rot="992010" flipV="1">
            <a:off x="9203557" y="4713746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2246" name="Freeform 60">
            <a:extLst>
              <a:ext uri="{FF2B5EF4-FFF2-40B4-BE49-F238E27FC236}">
                <a16:creationId xmlns:a16="http://schemas.microsoft.com/office/drawing/2014/main" id="{19F12143-ED0E-68F1-2E89-EB21D4B63177}"/>
              </a:ext>
            </a:extLst>
          </p:cNvPr>
          <p:cNvSpPr/>
          <p:nvPr/>
        </p:nvSpPr>
        <p:spPr>
          <a:xfrm rot="11772233" flipH="1" flipV="1">
            <a:off x="9424649" y="3844655"/>
            <a:ext cx="929034" cy="928723"/>
          </a:xfrm>
          <a:custGeom>
            <a:avLst/>
            <a:gdLst>
              <a:gd name="connsiteX0" fmla="*/ 0 w 495734"/>
              <a:gd name="connsiteY0" fmla="*/ 0 h 495568"/>
              <a:gd name="connsiteX1" fmla="*/ 0 w 495734"/>
              <a:gd name="connsiteY1" fmla="*/ 233999 h 495568"/>
              <a:gd name="connsiteX2" fmla="*/ 261656 w 495734"/>
              <a:gd name="connsiteY2" fmla="*/ 495568 h 495568"/>
              <a:gd name="connsiteX3" fmla="*/ 495734 w 495734"/>
              <a:gd name="connsiteY3" fmla="*/ 495568 h 495568"/>
              <a:gd name="connsiteX4" fmla="*/ 0 w 495734"/>
              <a:gd name="connsiteY4" fmla="*/ 0 h 495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734" h="495568">
                <a:moveTo>
                  <a:pt x="0" y="0"/>
                </a:moveTo>
                <a:lnTo>
                  <a:pt x="0" y="233999"/>
                </a:lnTo>
                <a:cubicBezTo>
                  <a:pt x="144239" y="233999"/>
                  <a:pt x="261656" y="351309"/>
                  <a:pt x="261656" y="495568"/>
                </a:cubicBezTo>
                <a:lnTo>
                  <a:pt x="495734" y="495568"/>
                </a:lnTo>
                <a:cubicBezTo>
                  <a:pt x="495734" y="222351"/>
                  <a:pt x="273378" y="0"/>
                  <a:pt x="0" y="0"/>
                </a:cubicBez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47" name="Freeform 59">
            <a:extLst>
              <a:ext uri="{FF2B5EF4-FFF2-40B4-BE49-F238E27FC236}">
                <a16:creationId xmlns:a16="http://schemas.microsoft.com/office/drawing/2014/main" id="{8A157188-5C8C-E550-B2CE-58D3537CEB9E}"/>
              </a:ext>
            </a:extLst>
          </p:cNvPr>
          <p:cNvSpPr>
            <a:spLocks noChangeAspect="1"/>
          </p:cNvSpPr>
          <p:nvPr/>
        </p:nvSpPr>
        <p:spPr>
          <a:xfrm rot="11772233" flipH="1" flipV="1">
            <a:off x="9404188" y="4021325"/>
            <a:ext cx="719709" cy="686401"/>
          </a:xfrm>
          <a:custGeom>
            <a:avLst/>
            <a:gdLst>
              <a:gd name="connsiteX0" fmla="*/ 359494 w 384038"/>
              <a:gd name="connsiteY0" fmla="*/ 247302 h 366265"/>
              <a:gd name="connsiteX1" fmla="*/ 351978 w 384038"/>
              <a:gd name="connsiteY1" fmla="*/ 249852 h 366265"/>
              <a:gd name="connsiteX2" fmla="*/ 351633 w 384038"/>
              <a:gd name="connsiteY2" fmla="*/ 249990 h 366265"/>
              <a:gd name="connsiteX3" fmla="*/ 351771 w 384038"/>
              <a:gd name="connsiteY3" fmla="*/ 250334 h 366265"/>
              <a:gd name="connsiteX4" fmla="*/ 366526 w 384038"/>
              <a:gd name="connsiteY4" fmla="*/ 298581 h 366265"/>
              <a:gd name="connsiteX5" fmla="*/ 370525 w 384038"/>
              <a:gd name="connsiteY5" fmla="*/ 298030 h 366265"/>
              <a:gd name="connsiteX6" fmla="*/ 374317 w 384038"/>
              <a:gd name="connsiteY6" fmla="*/ 297134 h 366265"/>
              <a:gd name="connsiteX7" fmla="*/ 359494 w 384038"/>
              <a:gd name="connsiteY7" fmla="*/ 247302 h 366265"/>
              <a:gd name="connsiteX8" fmla="*/ 73360 w 384038"/>
              <a:gd name="connsiteY8" fmla="*/ 6961 h 366265"/>
              <a:gd name="connsiteX9" fmla="*/ 71844 w 384038"/>
              <a:gd name="connsiteY9" fmla="*/ 15095 h 366265"/>
              <a:gd name="connsiteX10" fmla="*/ 72188 w 384038"/>
              <a:gd name="connsiteY10" fmla="*/ 15163 h 366265"/>
              <a:gd name="connsiteX11" fmla="*/ 120934 w 384038"/>
              <a:gd name="connsiteY11" fmla="*/ 28121 h 366265"/>
              <a:gd name="connsiteX12" fmla="*/ 121279 w 384038"/>
              <a:gd name="connsiteY12" fmla="*/ 28259 h 366265"/>
              <a:gd name="connsiteX13" fmla="*/ 123830 w 384038"/>
              <a:gd name="connsiteY13" fmla="*/ 20746 h 366265"/>
              <a:gd name="connsiteX14" fmla="*/ 73705 w 384038"/>
              <a:gd name="connsiteY14" fmla="*/ 7099 h 366265"/>
              <a:gd name="connsiteX15" fmla="*/ 73360 w 384038"/>
              <a:gd name="connsiteY15" fmla="*/ 6961 h 366265"/>
              <a:gd name="connsiteX16" fmla="*/ 379626 w 384038"/>
              <a:gd name="connsiteY16" fmla="*/ 322498 h 366265"/>
              <a:gd name="connsiteX17" fmla="*/ 374869 w 384038"/>
              <a:gd name="connsiteY17" fmla="*/ 322912 h 366265"/>
              <a:gd name="connsiteX18" fmla="*/ 371421 w 384038"/>
              <a:gd name="connsiteY18" fmla="*/ 323463 h 366265"/>
              <a:gd name="connsiteX19" fmla="*/ 371490 w 384038"/>
              <a:gd name="connsiteY19" fmla="*/ 323808 h 366265"/>
              <a:gd name="connsiteX20" fmla="*/ 375972 w 384038"/>
              <a:gd name="connsiteY20" fmla="*/ 366265 h 366265"/>
              <a:gd name="connsiteX21" fmla="*/ 384039 w 384038"/>
              <a:gd name="connsiteY21" fmla="*/ 366265 h 366265"/>
              <a:gd name="connsiteX22" fmla="*/ 379626 w 384038"/>
              <a:gd name="connsiteY22" fmla="*/ 322498 h 366265"/>
              <a:gd name="connsiteX23" fmla="*/ 69 w 384038"/>
              <a:gd name="connsiteY23" fmla="*/ 7995 h 366265"/>
              <a:gd name="connsiteX24" fmla="*/ 46678 w 384038"/>
              <a:gd name="connsiteY24" fmla="*/ 11166 h 366265"/>
              <a:gd name="connsiteX25" fmla="*/ 47367 w 384038"/>
              <a:gd name="connsiteY25" fmla="*/ 8202 h 366265"/>
              <a:gd name="connsiteX26" fmla="*/ 47988 w 384038"/>
              <a:gd name="connsiteY26" fmla="*/ 3308 h 366265"/>
              <a:gd name="connsiteX27" fmla="*/ 0 w 384038"/>
              <a:gd name="connsiteY27" fmla="*/ 0 h 366265"/>
              <a:gd name="connsiteX28" fmla="*/ 0 w 384038"/>
              <a:gd name="connsiteY28" fmla="*/ 7995 h 366265"/>
              <a:gd name="connsiteX29" fmla="*/ 148238 w 384038"/>
              <a:gd name="connsiteY29" fmla="*/ 29500 h 366265"/>
              <a:gd name="connsiteX30" fmla="*/ 146031 w 384038"/>
              <a:gd name="connsiteY30" fmla="*/ 33911 h 366265"/>
              <a:gd name="connsiteX31" fmla="*/ 144790 w 384038"/>
              <a:gd name="connsiteY31" fmla="*/ 37013 h 366265"/>
              <a:gd name="connsiteX32" fmla="*/ 147893 w 384038"/>
              <a:gd name="connsiteY32" fmla="*/ 38391 h 366265"/>
              <a:gd name="connsiteX33" fmla="*/ 190227 w 384038"/>
              <a:gd name="connsiteY33" fmla="*/ 59827 h 366265"/>
              <a:gd name="connsiteX34" fmla="*/ 194570 w 384038"/>
              <a:gd name="connsiteY34" fmla="*/ 53210 h 366265"/>
              <a:gd name="connsiteX35" fmla="*/ 150444 w 384038"/>
              <a:gd name="connsiteY35" fmla="*/ 30534 h 366265"/>
              <a:gd name="connsiteX36" fmla="*/ 148238 w 384038"/>
              <a:gd name="connsiteY36" fmla="*/ 29500 h 366265"/>
              <a:gd name="connsiteX37" fmla="*/ 276342 w 384038"/>
              <a:gd name="connsiteY37" fmla="*/ 116689 h 366265"/>
              <a:gd name="connsiteX38" fmla="*/ 273240 w 384038"/>
              <a:gd name="connsiteY38" fmla="*/ 119240 h 366265"/>
              <a:gd name="connsiteX39" fmla="*/ 270206 w 384038"/>
              <a:gd name="connsiteY39" fmla="*/ 122203 h 366265"/>
              <a:gd name="connsiteX40" fmla="*/ 276618 w 384038"/>
              <a:gd name="connsiteY40" fmla="*/ 129372 h 366265"/>
              <a:gd name="connsiteX41" fmla="*/ 302818 w 384038"/>
              <a:gd name="connsiteY41" fmla="*/ 161146 h 366265"/>
              <a:gd name="connsiteX42" fmla="*/ 308058 w 384038"/>
              <a:gd name="connsiteY42" fmla="*/ 157768 h 366265"/>
              <a:gd name="connsiteX43" fmla="*/ 309437 w 384038"/>
              <a:gd name="connsiteY43" fmla="*/ 156804 h 366265"/>
              <a:gd name="connsiteX44" fmla="*/ 282341 w 384038"/>
              <a:gd name="connsiteY44" fmla="*/ 123444 h 366265"/>
              <a:gd name="connsiteX45" fmla="*/ 276342 w 384038"/>
              <a:gd name="connsiteY45" fmla="*/ 116689 h 366265"/>
              <a:gd name="connsiteX46" fmla="*/ 320676 w 384038"/>
              <a:gd name="connsiteY46" fmla="*/ 179893 h 366265"/>
              <a:gd name="connsiteX47" fmla="*/ 317366 w 384038"/>
              <a:gd name="connsiteY47" fmla="*/ 181961 h 366265"/>
              <a:gd name="connsiteX48" fmla="*/ 317573 w 384038"/>
              <a:gd name="connsiteY48" fmla="*/ 182237 h 366265"/>
              <a:gd name="connsiteX49" fmla="*/ 341705 w 384038"/>
              <a:gd name="connsiteY49" fmla="*/ 226555 h 366265"/>
              <a:gd name="connsiteX50" fmla="*/ 347635 w 384038"/>
              <a:gd name="connsiteY50" fmla="*/ 224212 h 366265"/>
              <a:gd name="connsiteX51" fmla="*/ 349013 w 384038"/>
              <a:gd name="connsiteY51" fmla="*/ 223592 h 366265"/>
              <a:gd name="connsiteX52" fmla="*/ 324537 w 384038"/>
              <a:gd name="connsiteY52" fmla="*/ 177757 h 366265"/>
              <a:gd name="connsiteX53" fmla="*/ 320676 w 384038"/>
              <a:gd name="connsiteY53" fmla="*/ 179893 h 366265"/>
              <a:gd name="connsiteX54" fmla="*/ 216772 w 384038"/>
              <a:gd name="connsiteY54" fmla="*/ 66512 h 366265"/>
              <a:gd name="connsiteX55" fmla="*/ 212014 w 384038"/>
              <a:gd name="connsiteY55" fmla="*/ 72853 h 366265"/>
              <a:gd name="connsiteX56" fmla="*/ 211807 w 384038"/>
              <a:gd name="connsiteY56" fmla="*/ 73129 h 366265"/>
              <a:gd name="connsiteX57" fmla="*/ 222081 w 384038"/>
              <a:gd name="connsiteY57" fmla="*/ 80711 h 366265"/>
              <a:gd name="connsiteX58" fmla="*/ 251590 w 384038"/>
              <a:gd name="connsiteY58" fmla="*/ 104697 h 366265"/>
              <a:gd name="connsiteX59" fmla="*/ 257175 w 384038"/>
              <a:gd name="connsiteY59" fmla="*/ 99045 h 366265"/>
              <a:gd name="connsiteX60" fmla="*/ 226631 w 384038"/>
              <a:gd name="connsiteY60" fmla="*/ 73818 h 366265"/>
              <a:gd name="connsiteX61" fmla="*/ 216772 w 384038"/>
              <a:gd name="connsiteY61" fmla="*/ 66512 h 36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84038" h="366265">
                <a:moveTo>
                  <a:pt x="359494" y="247302"/>
                </a:moveTo>
                <a:cubicBezTo>
                  <a:pt x="359080" y="247095"/>
                  <a:pt x="351978" y="249852"/>
                  <a:pt x="351978" y="249852"/>
                </a:cubicBezTo>
                <a:lnTo>
                  <a:pt x="351633" y="249990"/>
                </a:lnTo>
                <a:lnTo>
                  <a:pt x="351771" y="250334"/>
                </a:lnTo>
                <a:cubicBezTo>
                  <a:pt x="358252" y="267014"/>
                  <a:pt x="363010" y="282729"/>
                  <a:pt x="366526" y="298581"/>
                </a:cubicBezTo>
                <a:cubicBezTo>
                  <a:pt x="366940" y="298857"/>
                  <a:pt x="370525" y="298030"/>
                  <a:pt x="370525" y="298030"/>
                </a:cubicBezTo>
                <a:lnTo>
                  <a:pt x="374317" y="297134"/>
                </a:lnTo>
                <a:cubicBezTo>
                  <a:pt x="371008" y="280523"/>
                  <a:pt x="366112" y="264326"/>
                  <a:pt x="359494" y="247302"/>
                </a:cubicBezTo>
                <a:close/>
                <a:moveTo>
                  <a:pt x="73360" y="6961"/>
                </a:moveTo>
                <a:lnTo>
                  <a:pt x="71844" y="15095"/>
                </a:lnTo>
                <a:lnTo>
                  <a:pt x="72188" y="15163"/>
                </a:lnTo>
                <a:cubicBezTo>
                  <a:pt x="89287" y="18541"/>
                  <a:pt x="105697" y="22883"/>
                  <a:pt x="120934" y="28121"/>
                </a:cubicBezTo>
                <a:lnTo>
                  <a:pt x="121279" y="28259"/>
                </a:lnTo>
                <a:lnTo>
                  <a:pt x="123830" y="20746"/>
                </a:lnTo>
                <a:cubicBezTo>
                  <a:pt x="108041" y="15026"/>
                  <a:pt x="91287" y="10545"/>
                  <a:pt x="73705" y="7099"/>
                </a:cubicBezTo>
                <a:lnTo>
                  <a:pt x="73360" y="6961"/>
                </a:lnTo>
                <a:close/>
                <a:moveTo>
                  <a:pt x="379626" y="322498"/>
                </a:moveTo>
                <a:cubicBezTo>
                  <a:pt x="379212" y="322223"/>
                  <a:pt x="374869" y="322912"/>
                  <a:pt x="374869" y="322912"/>
                </a:cubicBezTo>
                <a:lnTo>
                  <a:pt x="371421" y="323463"/>
                </a:lnTo>
                <a:lnTo>
                  <a:pt x="371490" y="323808"/>
                </a:lnTo>
                <a:cubicBezTo>
                  <a:pt x="373904" y="337524"/>
                  <a:pt x="375351" y="351791"/>
                  <a:pt x="375972" y="366265"/>
                </a:cubicBezTo>
                <a:lnTo>
                  <a:pt x="384039" y="366265"/>
                </a:lnTo>
                <a:cubicBezTo>
                  <a:pt x="383625" y="351240"/>
                  <a:pt x="382177" y="336559"/>
                  <a:pt x="379626" y="322498"/>
                </a:cubicBezTo>
                <a:close/>
                <a:moveTo>
                  <a:pt x="69" y="7995"/>
                </a:moveTo>
                <a:cubicBezTo>
                  <a:pt x="15100" y="8340"/>
                  <a:pt x="30613" y="9236"/>
                  <a:pt x="46678" y="11166"/>
                </a:cubicBezTo>
                <a:cubicBezTo>
                  <a:pt x="47091" y="10890"/>
                  <a:pt x="47367" y="8202"/>
                  <a:pt x="47367" y="8202"/>
                </a:cubicBezTo>
                <a:lnTo>
                  <a:pt x="47988" y="3308"/>
                </a:lnTo>
                <a:cubicBezTo>
                  <a:pt x="31164" y="1034"/>
                  <a:pt x="15169" y="69"/>
                  <a:pt x="0" y="0"/>
                </a:cubicBezTo>
                <a:lnTo>
                  <a:pt x="0" y="7995"/>
                </a:lnTo>
                <a:close/>
                <a:moveTo>
                  <a:pt x="148238" y="29500"/>
                </a:moveTo>
                <a:cubicBezTo>
                  <a:pt x="147755" y="29707"/>
                  <a:pt x="146031" y="33911"/>
                  <a:pt x="146031" y="33911"/>
                </a:cubicBezTo>
                <a:lnTo>
                  <a:pt x="144790" y="37013"/>
                </a:lnTo>
                <a:lnTo>
                  <a:pt x="147893" y="38391"/>
                </a:lnTo>
                <a:cubicBezTo>
                  <a:pt x="160510" y="44043"/>
                  <a:pt x="176230" y="51142"/>
                  <a:pt x="190227" y="59827"/>
                </a:cubicBezTo>
                <a:cubicBezTo>
                  <a:pt x="190709" y="59689"/>
                  <a:pt x="194570" y="53210"/>
                  <a:pt x="194570" y="53210"/>
                </a:cubicBezTo>
                <a:cubicBezTo>
                  <a:pt x="180023" y="43767"/>
                  <a:pt x="163613" y="36392"/>
                  <a:pt x="150444" y="30534"/>
                </a:cubicBezTo>
                <a:lnTo>
                  <a:pt x="148238" y="29500"/>
                </a:lnTo>
                <a:close/>
                <a:moveTo>
                  <a:pt x="276342" y="116689"/>
                </a:moveTo>
                <a:cubicBezTo>
                  <a:pt x="275860" y="116689"/>
                  <a:pt x="273240" y="119240"/>
                  <a:pt x="273240" y="119240"/>
                </a:cubicBezTo>
                <a:lnTo>
                  <a:pt x="270206" y="122203"/>
                </a:lnTo>
                <a:lnTo>
                  <a:pt x="276618" y="129372"/>
                </a:lnTo>
                <a:cubicBezTo>
                  <a:pt x="286478" y="140262"/>
                  <a:pt x="295303" y="150187"/>
                  <a:pt x="302818" y="161146"/>
                </a:cubicBezTo>
                <a:cubicBezTo>
                  <a:pt x="303301" y="161215"/>
                  <a:pt x="308058" y="157768"/>
                  <a:pt x="308058" y="157768"/>
                </a:cubicBezTo>
                <a:lnTo>
                  <a:pt x="309437" y="156804"/>
                </a:lnTo>
                <a:cubicBezTo>
                  <a:pt x="301095" y="144190"/>
                  <a:pt x="290753" y="132680"/>
                  <a:pt x="282341" y="123444"/>
                </a:cubicBezTo>
                <a:lnTo>
                  <a:pt x="276342" y="116689"/>
                </a:lnTo>
                <a:close/>
                <a:moveTo>
                  <a:pt x="320676" y="179893"/>
                </a:moveTo>
                <a:lnTo>
                  <a:pt x="317366" y="181961"/>
                </a:lnTo>
                <a:lnTo>
                  <a:pt x="317573" y="182237"/>
                </a:lnTo>
                <a:cubicBezTo>
                  <a:pt x="325985" y="195884"/>
                  <a:pt x="334741" y="210703"/>
                  <a:pt x="341705" y="226555"/>
                </a:cubicBezTo>
                <a:cubicBezTo>
                  <a:pt x="342188" y="226693"/>
                  <a:pt x="347635" y="224212"/>
                  <a:pt x="347635" y="224212"/>
                </a:cubicBezTo>
                <a:lnTo>
                  <a:pt x="349013" y="223592"/>
                </a:lnTo>
                <a:cubicBezTo>
                  <a:pt x="342050" y="206843"/>
                  <a:pt x="333155" y="191748"/>
                  <a:pt x="324537" y="177757"/>
                </a:cubicBezTo>
                <a:cubicBezTo>
                  <a:pt x="324054" y="177688"/>
                  <a:pt x="320676" y="179893"/>
                  <a:pt x="320676" y="179893"/>
                </a:cubicBezTo>
                <a:close/>
                <a:moveTo>
                  <a:pt x="216772" y="66512"/>
                </a:moveTo>
                <a:cubicBezTo>
                  <a:pt x="216289" y="66581"/>
                  <a:pt x="212014" y="72853"/>
                  <a:pt x="212014" y="72853"/>
                </a:cubicBezTo>
                <a:lnTo>
                  <a:pt x="211807" y="73129"/>
                </a:lnTo>
                <a:lnTo>
                  <a:pt x="222081" y="80711"/>
                </a:lnTo>
                <a:cubicBezTo>
                  <a:pt x="233043" y="88706"/>
                  <a:pt x="242765" y="96081"/>
                  <a:pt x="251590" y="104697"/>
                </a:cubicBezTo>
                <a:cubicBezTo>
                  <a:pt x="252073" y="104697"/>
                  <a:pt x="257175" y="99045"/>
                  <a:pt x="257175" y="99045"/>
                </a:cubicBezTo>
                <a:cubicBezTo>
                  <a:pt x="248074" y="89740"/>
                  <a:pt x="238007" y="82089"/>
                  <a:pt x="226631" y="73818"/>
                </a:cubicBezTo>
                <a:lnTo>
                  <a:pt x="216772" y="66512"/>
                </a:ln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55" name="Freeform 754">
            <a:extLst>
              <a:ext uri="{FF2B5EF4-FFF2-40B4-BE49-F238E27FC236}">
                <a16:creationId xmlns:a16="http://schemas.microsoft.com/office/drawing/2014/main" id="{D152B82D-C475-D3CE-80E3-FF0C8DDA9AE4}"/>
              </a:ext>
            </a:extLst>
          </p:cNvPr>
          <p:cNvSpPr/>
          <p:nvPr/>
        </p:nvSpPr>
        <p:spPr>
          <a:xfrm rot="20331072">
            <a:off x="3205047" y="1970904"/>
            <a:ext cx="368630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6" name="Freeform 754">
            <a:extLst>
              <a:ext uri="{FF2B5EF4-FFF2-40B4-BE49-F238E27FC236}">
                <a16:creationId xmlns:a16="http://schemas.microsoft.com/office/drawing/2014/main" id="{32955834-361B-ED94-8076-7BEB6E5C35D0}"/>
              </a:ext>
            </a:extLst>
          </p:cNvPr>
          <p:cNvSpPr/>
          <p:nvPr/>
        </p:nvSpPr>
        <p:spPr>
          <a:xfrm rot="20331072">
            <a:off x="3379430" y="2527497"/>
            <a:ext cx="368630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7" name="Freeform 754">
            <a:extLst>
              <a:ext uri="{FF2B5EF4-FFF2-40B4-BE49-F238E27FC236}">
                <a16:creationId xmlns:a16="http://schemas.microsoft.com/office/drawing/2014/main" id="{08077D46-77FD-CCF3-06EA-5F9E3BFFDD39}"/>
              </a:ext>
            </a:extLst>
          </p:cNvPr>
          <p:cNvSpPr/>
          <p:nvPr/>
        </p:nvSpPr>
        <p:spPr>
          <a:xfrm rot="20331072">
            <a:off x="3378227" y="3136879"/>
            <a:ext cx="368630" cy="4571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8" name="Freeform 754">
            <a:extLst>
              <a:ext uri="{FF2B5EF4-FFF2-40B4-BE49-F238E27FC236}">
                <a16:creationId xmlns:a16="http://schemas.microsoft.com/office/drawing/2014/main" id="{D0CDFB79-27FD-329C-A869-2843D2DE36A8}"/>
              </a:ext>
            </a:extLst>
          </p:cNvPr>
          <p:cNvSpPr/>
          <p:nvPr/>
        </p:nvSpPr>
        <p:spPr>
          <a:xfrm rot="20331072" flipH="1">
            <a:off x="3031665" y="3404215"/>
            <a:ext cx="353827" cy="30013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59" name="Freeform 754">
            <a:extLst>
              <a:ext uri="{FF2B5EF4-FFF2-40B4-BE49-F238E27FC236}">
                <a16:creationId xmlns:a16="http://schemas.microsoft.com/office/drawing/2014/main" id="{31AA2034-7DE2-D8E5-9DC1-CD3683DF3F08}"/>
              </a:ext>
            </a:extLst>
          </p:cNvPr>
          <p:cNvSpPr/>
          <p:nvPr/>
        </p:nvSpPr>
        <p:spPr>
          <a:xfrm rot="20331072" flipH="1">
            <a:off x="2705214" y="4147015"/>
            <a:ext cx="673755" cy="246422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0" name="Freeform 754">
            <a:extLst>
              <a:ext uri="{FF2B5EF4-FFF2-40B4-BE49-F238E27FC236}">
                <a16:creationId xmlns:a16="http://schemas.microsoft.com/office/drawing/2014/main" id="{7F73AD8F-7F0D-D0BD-E987-570941E3A4E7}"/>
              </a:ext>
            </a:extLst>
          </p:cNvPr>
          <p:cNvSpPr/>
          <p:nvPr/>
        </p:nvSpPr>
        <p:spPr>
          <a:xfrm rot="20331072" flipH="1">
            <a:off x="2841339" y="4831083"/>
            <a:ext cx="184433" cy="34438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3" name="Freeform 754">
            <a:extLst>
              <a:ext uri="{FF2B5EF4-FFF2-40B4-BE49-F238E27FC236}">
                <a16:creationId xmlns:a16="http://schemas.microsoft.com/office/drawing/2014/main" id="{A745FD47-FA78-EC42-DC84-E0DEE7206326}"/>
              </a:ext>
            </a:extLst>
          </p:cNvPr>
          <p:cNvSpPr/>
          <p:nvPr/>
        </p:nvSpPr>
        <p:spPr>
          <a:xfrm rot="20331072" flipH="1">
            <a:off x="3055702" y="5712292"/>
            <a:ext cx="474804" cy="5238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4" name="Freeform 754">
            <a:extLst>
              <a:ext uri="{FF2B5EF4-FFF2-40B4-BE49-F238E27FC236}">
                <a16:creationId xmlns:a16="http://schemas.microsoft.com/office/drawing/2014/main" id="{0429D89A-3190-802C-59F5-980916C69CB3}"/>
              </a:ext>
            </a:extLst>
          </p:cNvPr>
          <p:cNvSpPr/>
          <p:nvPr/>
        </p:nvSpPr>
        <p:spPr>
          <a:xfrm rot="7869522">
            <a:off x="3811897" y="6060640"/>
            <a:ext cx="411638" cy="221110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5" name="Freeform 754">
            <a:extLst>
              <a:ext uri="{FF2B5EF4-FFF2-40B4-BE49-F238E27FC236}">
                <a16:creationId xmlns:a16="http://schemas.microsoft.com/office/drawing/2014/main" id="{EF0DBEB5-B600-87B4-9225-C19AF3DD82C2}"/>
              </a:ext>
            </a:extLst>
          </p:cNvPr>
          <p:cNvSpPr/>
          <p:nvPr/>
        </p:nvSpPr>
        <p:spPr>
          <a:xfrm rot="7869522" flipH="1" flipV="1">
            <a:off x="4609884" y="5702436"/>
            <a:ext cx="310757" cy="13891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6" name="Freeform 754">
            <a:extLst>
              <a:ext uri="{FF2B5EF4-FFF2-40B4-BE49-F238E27FC236}">
                <a16:creationId xmlns:a16="http://schemas.microsoft.com/office/drawing/2014/main" id="{F9626AAF-4BB2-38D4-4DB8-1D9AC8CA8EE2}"/>
              </a:ext>
            </a:extLst>
          </p:cNvPr>
          <p:cNvSpPr/>
          <p:nvPr/>
        </p:nvSpPr>
        <p:spPr>
          <a:xfrm rot="7869522">
            <a:off x="5362959" y="5996307"/>
            <a:ext cx="254981" cy="213224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7" name="Freeform 754">
            <a:extLst>
              <a:ext uri="{FF2B5EF4-FFF2-40B4-BE49-F238E27FC236}">
                <a16:creationId xmlns:a16="http://schemas.microsoft.com/office/drawing/2014/main" id="{6B29D6A8-A2D8-C13B-FAE8-77918C935C1B}"/>
              </a:ext>
            </a:extLst>
          </p:cNvPr>
          <p:cNvSpPr/>
          <p:nvPr/>
        </p:nvSpPr>
        <p:spPr>
          <a:xfrm rot="12282343" flipV="1">
            <a:off x="6009109" y="5533058"/>
            <a:ext cx="176585" cy="389984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69" name="Freeform 754">
            <a:extLst>
              <a:ext uri="{FF2B5EF4-FFF2-40B4-BE49-F238E27FC236}">
                <a16:creationId xmlns:a16="http://schemas.microsoft.com/office/drawing/2014/main" id="{E16731C1-9951-678A-702F-8ADE0ED422B8}"/>
              </a:ext>
            </a:extLst>
          </p:cNvPr>
          <p:cNvSpPr/>
          <p:nvPr/>
        </p:nvSpPr>
        <p:spPr>
          <a:xfrm rot="18139270" flipH="1" flipV="1">
            <a:off x="6718822" y="5968855"/>
            <a:ext cx="281760" cy="37839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0" name="Freeform 754">
            <a:extLst>
              <a:ext uri="{FF2B5EF4-FFF2-40B4-BE49-F238E27FC236}">
                <a16:creationId xmlns:a16="http://schemas.microsoft.com/office/drawing/2014/main" id="{FA401B76-9EE3-42BC-4CF5-B417688F7378}"/>
              </a:ext>
            </a:extLst>
          </p:cNvPr>
          <p:cNvSpPr/>
          <p:nvPr/>
        </p:nvSpPr>
        <p:spPr>
          <a:xfrm rot="18139270" flipV="1">
            <a:off x="7354045" y="5612328"/>
            <a:ext cx="150274" cy="39640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1" name="Freeform 754">
            <a:extLst>
              <a:ext uri="{FF2B5EF4-FFF2-40B4-BE49-F238E27FC236}">
                <a16:creationId xmlns:a16="http://schemas.microsoft.com/office/drawing/2014/main" id="{186E33A5-5E4A-354A-89FC-D5C022D2DFF1}"/>
              </a:ext>
            </a:extLst>
          </p:cNvPr>
          <p:cNvSpPr/>
          <p:nvPr/>
        </p:nvSpPr>
        <p:spPr>
          <a:xfrm rot="18139270">
            <a:off x="7124305" y="4695687"/>
            <a:ext cx="47418" cy="837612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2" name="Freeform 754">
            <a:extLst>
              <a:ext uri="{FF2B5EF4-FFF2-40B4-BE49-F238E27FC236}">
                <a16:creationId xmlns:a16="http://schemas.microsoft.com/office/drawing/2014/main" id="{CB17C598-3734-7CA3-EB8E-AEE328D27D76}"/>
              </a:ext>
            </a:extLst>
          </p:cNvPr>
          <p:cNvSpPr/>
          <p:nvPr/>
        </p:nvSpPr>
        <p:spPr>
          <a:xfrm rot="18139270" flipH="1">
            <a:off x="7483333" y="4310502"/>
            <a:ext cx="45719" cy="51598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73" name="Freeform 754">
            <a:extLst>
              <a:ext uri="{FF2B5EF4-FFF2-40B4-BE49-F238E27FC236}">
                <a16:creationId xmlns:a16="http://schemas.microsoft.com/office/drawing/2014/main" id="{00909A5C-0B6E-0AF1-BB6C-E3722201390B}"/>
              </a:ext>
            </a:extLst>
          </p:cNvPr>
          <p:cNvSpPr/>
          <p:nvPr/>
        </p:nvSpPr>
        <p:spPr>
          <a:xfrm rot="18139270" flipH="1" flipV="1">
            <a:off x="9106395" y="5388231"/>
            <a:ext cx="372445" cy="23707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80" name="Graphic 2279">
            <a:extLst>
              <a:ext uri="{FF2B5EF4-FFF2-40B4-BE49-F238E27FC236}">
                <a16:creationId xmlns:a16="http://schemas.microsoft.com/office/drawing/2014/main" id="{810AF655-1769-3838-127E-C46FF3B188BA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87243" y="1275564"/>
            <a:ext cx="1543148" cy="1543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81" name="Freeform 754">
            <a:extLst>
              <a:ext uri="{FF2B5EF4-FFF2-40B4-BE49-F238E27FC236}">
                <a16:creationId xmlns:a16="http://schemas.microsoft.com/office/drawing/2014/main" id="{4667E08D-F7D2-02E1-6DAB-6B92DDD7A5ED}"/>
              </a:ext>
            </a:extLst>
          </p:cNvPr>
          <p:cNvSpPr/>
          <p:nvPr/>
        </p:nvSpPr>
        <p:spPr>
          <a:xfrm rot="8268534" flipV="1">
            <a:off x="8508348" y="2120315"/>
            <a:ext cx="256178" cy="47508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2" name="Freeform 754">
            <a:extLst>
              <a:ext uri="{FF2B5EF4-FFF2-40B4-BE49-F238E27FC236}">
                <a16:creationId xmlns:a16="http://schemas.microsoft.com/office/drawing/2014/main" id="{EBEB3EE7-A69F-6193-C1E4-C9F82FEBFA38}"/>
              </a:ext>
            </a:extLst>
          </p:cNvPr>
          <p:cNvSpPr/>
          <p:nvPr/>
        </p:nvSpPr>
        <p:spPr>
          <a:xfrm rot="18139270" flipH="1">
            <a:off x="8621818" y="1737306"/>
            <a:ext cx="87288" cy="435297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3" name="Freeform 754">
            <a:extLst>
              <a:ext uri="{FF2B5EF4-FFF2-40B4-BE49-F238E27FC236}">
                <a16:creationId xmlns:a16="http://schemas.microsoft.com/office/drawing/2014/main" id="{56B6CCAA-2225-4B71-E261-A7A9D51367DC}"/>
              </a:ext>
            </a:extLst>
          </p:cNvPr>
          <p:cNvSpPr/>
          <p:nvPr/>
        </p:nvSpPr>
        <p:spPr>
          <a:xfrm rot="3460730" flipH="1" flipV="1">
            <a:off x="8264350" y="416048"/>
            <a:ext cx="533337" cy="51422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4" name="Freeform 754">
            <a:extLst>
              <a:ext uri="{FF2B5EF4-FFF2-40B4-BE49-F238E27FC236}">
                <a16:creationId xmlns:a16="http://schemas.microsoft.com/office/drawing/2014/main" id="{BB3F2369-93E9-1E4D-2BFE-77CFF3BA8CEB}"/>
              </a:ext>
            </a:extLst>
          </p:cNvPr>
          <p:cNvSpPr/>
          <p:nvPr/>
        </p:nvSpPr>
        <p:spPr>
          <a:xfrm rot="3460730" flipH="1" flipV="1">
            <a:off x="8547636" y="979139"/>
            <a:ext cx="279202" cy="30529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5" name="Freeform 754">
            <a:extLst>
              <a:ext uri="{FF2B5EF4-FFF2-40B4-BE49-F238E27FC236}">
                <a16:creationId xmlns:a16="http://schemas.microsoft.com/office/drawing/2014/main" id="{37AEEFC3-70DD-6E21-A915-CCC613F913BB}"/>
              </a:ext>
            </a:extLst>
          </p:cNvPr>
          <p:cNvSpPr/>
          <p:nvPr/>
        </p:nvSpPr>
        <p:spPr>
          <a:xfrm rot="3460730" flipH="1" flipV="1">
            <a:off x="8428528" y="1359550"/>
            <a:ext cx="380610" cy="39985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6" name="Freeform 754">
            <a:extLst>
              <a:ext uri="{FF2B5EF4-FFF2-40B4-BE49-F238E27FC236}">
                <a16:creationId xmlns:a16="http://schemas.microsoft.com/office/drawing/2014/main" id="{C3337DC1-EC98-4C70-B9A5-AD1E3164AC94}"/>
              </a:ext>
            </a:extLst>
          </p:cNvPr>
          <p:cNvSpPr/>
          <p:nvPr/>
        </p:nvSpPr>
        <p:spPr>
          <a:xfrm rot="7114806">
            <a:off x="10429859" y="2215642"/>
            <a:ext cx="158963" cy="25897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7" name="Freeform 754">
            <a:extLst>
              <a:ext uri="{FF2B5EF4-FFF2-40B4-BE49-F238E27FC236}">
                <a16:creationId xmlns:a16="http://schemas.microsoft.com/office/drawing/2014/main" id="{A825DAD5-796D-8F7E-6ED6-99045DFFF43C}"/>
              </a:ext>
            </a:extLst>
          </p:cNvPr>
          <p:cNvSpPr/>
          <p:nvPr/>
        </p:nvSpPr>
        <p:spPr>
          <a:xfrm rot="7114806">
            <a:off x="11673176" y="2225385"/>
            <a:ext cx="158963" cy="25897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8" name="Freeform 754">
            <a:extLst>
              <a:ext uri="{FF2B5EF4-FFF2-40B4-BE49-F238E27FC236}">
                <a16:creationId xmlns:a16="http://schemas.microsoft.com/office/drawing/2014/main" id="{D4B7DC9C-7CCD-0C78-8809-F2B0D890ADCB}"/>
              </a:ext>
            </a:extLst>
          </p:cNvPr>
          <p:cNvSpPr/>
          <p:nvPr/>
        </p:nvSpPr>
        <p:spPr>
          <a:xfrm rot="7114806" flipH="1" flipV="1">
            <a:off x="11224025" y="1979212"/>
            <a:ext cx="244220" cy="18215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89" name="Freeform 754">
            <a:extLst>
              <a:ext uri="{FF2B5EF4-FFF2-40B4-BE49-F238E27FC236}">
                <a16:creationId xmlns:a16="http://schemas.microsoft.com/office/drawing/2014/main" id="{96C02612-1545-92FA-80D1-DA82206E754F}"/>
              </a:ext>
            </a:extLst>
          </p:cNvPr>
          <p:cNvSpPr/>
          <p:nvPr/>
        </p:nvSpPr>
        <p:spPr>
          <a:xfrm rot="7114806" flipH="1" flipV="1">
            <a:off x="10694078" y="1795902"/>
            <a:ext cx="394813" cy="29847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96" name="Freeform 9">
            <a:extLst>
              <a:ext uri="{FF2B5EF4-FFF2-40B4-BE49-F238E27FC236}">
                <a16:creationId xmlns:a16="http://schemas.microsoft.com/office/drawing/2014/main" id="{16EA7DC5-C5CB-D54C-32A6-20DE0D5A4BD9}"/>
              </a:ext>
            </a:extLst>
          </p:cNvPr>
          <p:cNvSpPr>
            <a:spLocks noChangeAspect="1"/>
          </p:cNvSpPr>
          <p:nvPr/>
        </p:nvSpPr>
        <p:spPr>
          <a:xfrm rot="1091119">
            <a:off x="10160011" y="6171824"/>
            <a:ext cx="2426234" cy="436604"/>
          </a:xfrm>
          <a:custGeom>
            <a:avLst/>
            <a:gdLst>
              <a:gd name="connsiteX0" fmla="*/ 0 w 1362269"/>
              <a:gd name="connsiteY0" fmla="*/ 0 h 233999"/>
              <a:gd name="connsiteX1" fmla="*/ 1362269 w 1362269"/>
              <a:gd name="connsiteY1" fmla="*/ 0 h 233999"/>
              <a:gd name="connsiteX2" fmla="*/ 1362269 w 1362269"/>
              <a:gd name="connsiteY2" fmla="*/ 233999 h 233999"/>
              <a:gd name="connsiteX3" fmla="*/ 0 w 1362269"/>
              <a:gd name="connsiteY3" fmla="*/ 233999 h 233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2269" h="233999">
                <a:moveTo>
                  <a:pt x="0" y="0"/>
                </a:moveTo>
                <a:lnTo>
                  <a:pt x="1362269" y="0"/>
                </a:lnTo>
                <a:lnTo>
                  <a:pt x="1362269" y="233999"/>
                </a:lnTo>
                <a:lnTo>
                  <a:pt x="0" y="233999"/>
                </a:lnTo>
                <a:close/>
              </a:path>
            </a:pathLst>
          </a:custGeom>
          <a:solidFill>
            <a:schemeClr val="tx2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7" name="Freeform 10">
            <a:extLst>
              <a:ext uri="{FF2B5EF4-FFF2-40B4-BE49-F238E27FC236}">
                <a16:creationId xmlns:a16="http://schemas.microsoft.com/office/drawing/2014/main" id="{3A5731F3-7430-B809-3004-C915A55CBF64}"/>
              </a:ext>
            </a:extLst>
          </p:cNvPr>
          <p:cNvSpPr>
            <a:spLocks noChangeAspect="1"/>
          </p:cNvSpPr>
          <p:nvPr/>
        </p:nvSpPr>
        <p:spPr>
          <a:xfrm rot="1091119">
            <a:off x="11008768" y="6382147"/>
            <a:ext cx="754109" cy="14241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8" name="Freeform 10">
            <a:extLst>
              <a:ext uri="{FF2B5EF4-FFF2-40B4-BE49-F238E27FC236}">
                <a16:creationId xmlns:a16="http://schemas.microsoft.com/office/drawing/2014/main" id="{863F17B6-308C-5C38-93C8-A640165381FE}"/>
              </a:ext>
            </a:extLst>
          </p:cNvPr>
          <p:cNvSpPr>
            <a:spLocks noChangeAspect="1"/>
          </p:cNvSpPr>
          <p:nvPr/>
        </p:nvSpPr>
        <p:spPr>
          <a:xfrm rot="1091119">
            <a:off x="10255055" y="6134552"/>
            <a:ext cx="754109" cy="14241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299" name="Freeform 10">
            <a:extLst>
              <a:ext uri="{FF2B5EF4-FFF2-40B4-BE49-F238E27FC236}">
                <a16:creationId xmlns:a16="http://schemas.microsoft.com/office/drawing/2014/main" id="{E9B4507A-B240-65B4-F52D-25BAC3C2D794}"/>
              </a:ext>
            </a:extLst>
          </p:cNvPr>
          <p:cNvSpPr>
            <a:spLocks noChangeAspect="1"/>
          </p:cNvSpPr>
          <p:nvPr/>
        </p:nvSpPr>
        <p:spPr>
          <a:xfrm rot="1091119">
            <a:off x="11718907" y="6615427"/>
            <a:ext cx="754109" cy="14241"/>
          </a:xfrm>
          <a:custGeom>
            <a:avLst/>
            <a:gdLst>
              <a:gd name="connsiteX0" fmla="*/ 559649 w 613152"/>
              <a:gd name="connsiteY0" fmla="*/ 0 h 7995"/>
              <a:gd name="connsiteX1" fmla="*/ 559649 w 613152"/>
              <a:gd name="connsiteY1" fmla="*/ 7995 h 7995"/>
              <a:gd name="connsiteX2" fmla="*/ 613152 w 613152"/>
              <a:gd name="connsiteY2" fmla="*/ 7995 h 7995"/>
              <a:gd name="connsiteX3" fmla="*/ 613152 w 613152"/>
              <a:gd name="connsiteY3" fmla="*/ 0 h 7995"/>
              <a:gd name="connsiteX4" fmla="*/ 559649 w 613152"/>
              <a:gd name="connsiteY4" fmla="*/ 0 h 7995"/>
              <a:gd name="connsiteX5" fmla="*/ 479049 w 613152"/>
              <a:gd name="connsiteY5" fmla="*/ 0 h 7995"/>
              <a:gd name="connsiteX6" fmla="*/ 479049 w 613152"/>
              <a:gd name="connsiteY6" fmla="*/ 7995 h 7995"/>
              <a:gd name="connsiteX7" fmla="*/ 532552 w 613152"/>
              <a:gd name="connsiteY7" fmla="*/ 7995 h 7995"/>
              <a:gd name="connsiteX8" fmla="*/ 532552 w 613152"/>
              <a:gd name="connsiteY8" fmla="*/ 0 h 7995"/>
              <a:gd name="connsiteX9" fmla="*/ 479049 w 613152"/>
              <a:gd name="connsiteY9" fmla="*/ 0 h 7995"/>
              <a:gd name="connsiteX10" fmla="*/ 398449 w 613152"/>
              <a:gd name="connsiteY10" fmla="*/ 0 h 7995"/>
              <a:gd name="connsiteX11" fmla="*/ 398449 w 613152"/>
              <a:gd name="connsiteY11" fmla="*/ 7995 h 7995"/>
              <a:gd name="connsiteX12" fmla="*/ 451952 w 613152"/>
              <a:gd name="connsiteY12" fmla="*/ 7995 h 7995"/>
              <a:gd name="connsiteX13" fmla="*/ 451952 w 613152"/>
              <a:gd name="connsiteY13" fmla="*/ 0 h 7995"/>
              <a:gd name="connsiteX14" fmla="*/ 398449 w 613152"/>
              <a:gd name="connsiteY14" fmla="*/ 0 h 7995"/>
              <a:gd name="connsiteX15" fmla="*/ 317918 w 613152"/>
              <a:gd name="connsiteY15" fmla="*/ 0 h 7995"/>
              <a:gd name="connsiteX16" fmla="*/ 317918 w 613152"/>
              <a:gd name="connsiteY16" fmla="*/ 7995 h 7995"/>
              <a:gd name="connsiteX17" fmla="*/ 371421 w 613152"/>
              <a:gd name="connsiteY17" fmla="*/ 7995 h 7995"/>
              <a:gd name="connsiteX18" fmla="*/ 371421 w 613152"/>
              <a:gd name="connsiteY18" fmla="*/ 0 h 7995"/>
              <a:gd name="connsiteX19" fmla="*/ 317918 w 613152"/>
              <a:gd name="connsiteY19" fmla="*/ 0 h 7995"/>
              <a:gd name="connsiteX20" fmla="*/ 237318 w 613152"/>
              <a:gd name="connsiteY20" fmla="*/ 0 h 7995"/>
              <a:gd name="connsiteX21" fmla="*/ 237318 w 613152"/>
              <a:gd name="connsiteY21" fmla="*/ 7995 h 7995"/>
              <a:gd name="connsiteX22" fmla="*/ 290822 w 613152"/>
              <a:gd name="connsiteY22" fmla="*/ 7995 h 7995"/>
              <a:gd name="connsiteX23" fmla="*/ 290822 w 613152"/>
              <a:gd name="connsiteY23" fmla="*/ 0 h 7995"/>
              <a:gd name="connsiteX24" fmla="*/ 237318 w 613152"/>
              <a:gd name="connsiteY24" fmla="*/ 0 h 7995"/>
              <a:gd name="connsiteX25" fmla="*/ 156787 w 613152"/>
              <a:gd name="connsiteY25" fmla="*/ 0 h 7995"/>
              <a:gd name="connsiteX26" fmla="*/ 156787 w 613152"/>
              <a:gd name="connsiteY26" fmla="*/ 7995 h 7995"/>
              <a:gd name="connsiteX27" fmla="*/ 210291 w 613152"/>
              <a:gd name="connsiteY27" fmla="*/ 7995 h 7995"/>
              <a:gd name="connsiteX28" fmla="*/ 210291 w 613152"/>
              <a:gd name="connsiteY28" fmla="*/ 0 h 7995"/>
              <a:gd name="connsiteX29" fmla="*/ 156787 w 613152"/>
              <a:gd name="connsiteY29" fmla="*/ 0 h 7995"/>
              <a:gd name="connsiteX30" fmla="*/ 76187 w 613152"/>
              <a:gd name="connsiteY30" fmla="*/ 0 h 7995"/>
              <a:gd name="connsiteX31" fmla="*/ 76187 w 613152"/>
              <a:gd name="connsiteY31" fmla="*/ 7995 h 7995"/>
              <a:gd name="connsiteX32" fmla="*/ 129691 w 613152"/>
              <a:gd name="connsiteY32" fmla="*/ 7995 h 7995"/>
              <a:gd name="connsiteX33" fmla="*/ 129691 w 613152"/>
              <a:gd name="connsiteY33" fmla="*/ 0 h 7995"/>
              <a:gd name="connsiteX34" fmla="*/ 76187 w 613152"/>
              <a:gd name="connsiteY34" fmla="*/ 0 h 7995"/>
              <a:gd name="connsiteX35" fmla="*/ 0 w 613152"/>
              <a:gd name="connsiteY35" fmla="*/ 0 h 7995"/>
              <a:gd name="connsiteX36" fmla="*/ 0 w 613152"/>
              <a:gd name="connsiteY36" fmla="*/ 7995 h 7995"/>
              <a:gd name="connsiteX37" fmla="*/ 49091 w 613152"/>
              <a:gd name="connsiteY37" fmla="*/ 7995 h 7995"/>
              <a:gd name="connsiteX38" fmla="*/ 49091 w 613152"/>
              <a:gd name="connsiteY38" fmla="*/ 0 h 7995"/>
              <a:gd name="connsiteX39" fmla="*/ 0 w 613152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152" h="7995">
                <a:moveTo>
                  <a:pt x="559649" y="0"/>
                </a:moveTo>
                <a:cubicBezTo>
                  <a:pt x="559649" y="1792"/>
                  <a:pt x="559649" y="6203"/>
                  <a:pt x="559649" y="7995"/>
                </a:cubicBezTo>
                <a:cubicBezTo>
                  <a:pt x="562200" y="7995"/>
                  <a:pt x="610601" y="7995"/>
                  <a:pt x="613152" y="7995"/>
                </a:cubicBezTo>
                <a:cubicBezTo>
                  <a:pt x="613152" y="6203"/>
                  <a:pt x="613152" y="1792"/>
                  <a:pt x="613152" y="0"/>
                </a:cubicBezTo>
                <a:cubicBezTo>
                  <a:pt x="610532" y="0"/>
                  <a:pt x="562200" y="0"/>
                  <a:pt x="559649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30001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69" y="0"/>
                  <a:pt x="398449" y="0"/>
                </a:cubicBezTo>
                <a:close/>
                <a:moveTo>
                  <a:pt x="317918" y="0"/>
                </a:moveTo>
                <a:cubicBezTo>
                  <a:pt x="317918" y="1792"/>
                  <a:pt x="317918" y="6203"/>
                  <a:pt x="317918" y="7995"/>
                </a:cubicBezTo>
                <a:cubicBezTo>
                  <a:pt x="320469" y="7995"/>
                  <a:pt x="368870" y="7995"/>
                  <a:pt x="371421" y="7995"/>
                </a:cubicBezTo>
                <a:cubicBezTo>
                  <a:pt x="371421" y="6203"/>
                  <a:pt x="371421" y="1792"/>
                  <a:pt x="371421" y="0"/>
                </a:cubicBezTo>
                <a:cubicBezTo>
                  <a:pt x="368801" y="0"/>
                  <a:pt x="320469" y="0"/>
                  <a:pt x="317918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2" y="7995"/>
                </a:cubicBezTo>
                <a:cubicBezTo>
                  <a:pt x="290822" y="6203"/>
                  <a:pt x="290822" y="1792"/>
                  <a:pt x="290822" y="0"/>
                </a:cubicBezTo>
                <a:cubicBezTo>
                  <a:pt x="288270" y="0"/>
                  <a:pt x="239869" y="0"/>
                  <a:pt x="237318" y="0"/>
                </a:cubicBezTo>
                <a:close/>
                <a:moveTo>
                  <a:pt x="156787" y="0"/>
                </a:moveTo>
                <a:cubicBezTo>
                  <a:pt x="156787" y="1792"/>
                  <a:pt x="156787" y="6203"/>
                  <a:pt x="156787" y="7995"/>
                </a:cubicBezTo>
                <a:cubicBezTo>
                  <a:pt x="159338" y="7995"/>
                  <a:pt x="207740" y="7995"/>
                  <a:pt x="210291" y="7995"/>
                </a:cubicBezTo>
                <a:cubicBezTo>
                  <a:pt x="210291" y="6203"/>
                  <a:pt x="210291" y="1792"/>
                  <a:pt x="210291" y="0"/>
                </a:cubicBezTo>
                <a:cubicBezTo>
                  <a:pt x="207671" y="0"/>
                  <a:pt x="159338" y="0"/>
                  <a:pt x="156787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16" name="Graphic 3">
            <a:extLst>
              <a:ext uri="{FF2B5EF4-FFF2-40B4-BE49-F238E27FC236}">
                <a16:creationId xmlns:a16="http://schemas.microsoft.com/office/drawing/2014/main" id="{54A49E86-F6EF-B400-A8B1-467005C5B2F9}"/>
              </a:ext>
            </a:extLst>
          </p:cNvPr>
          <p:cNvGrpSpPr/>
          <p:nvPr/>
        </p:nvGrpSpPr>
        <p:grpSpPr>
          <a:xfrm>
            <a:off x="1861643" y="4721014"/>
            <a:ext cx="502352" cy="964853"/>
            <a:chOff x="1861643" y="4367105"/>
            <a:chExt cx="502352" cy="964853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95FB65E-037A-926A-26BA-05CAB74F50E4}"/>
                </a:ext>
              </a:extLst>
            </p:cNvPr>
            <p:cNvSpPr/>
            <p:nvPr/>
          </p:nvSpPr>
          <p:spPr>
            <a:xfrm>
              <a:off x="1861643" y="4367105"/>
              <a:ext cx="502352" cy="964853"/>
            </a:xfrm>
            <a:custGeom>
              <a:avLst/>
              <a:gdLst>
                <a:gd name="connsiteX0" fmla="*/ 473654 w 502352"/>
                <a:gd name="connsiteY0" fmla="*/ 788 h 964853"/>
                <a:gd name="connsiteX1" fmla="*/ 432981 w 502352"/>
                <a:gd name="connsiteY1" fmla="*/ 28235 h 964853"/>
                <a:gd name="connsiteX2" fmla="*/ 391275 w 502352"/>
                <a:gd name="connsiteY2" fmla="*/ 181796 h 964853"/>
                <a:gd name="connsiteX3" fmla="*/ 299760 w 502352"/>
                <a:gd name="connsiteY3" fmla="*/ 241773 h 964853"/>
                <a:gd name="connsiteX4" fmla="*/ 202128 w 502352"/>
                <a:gd name="connsiteY4" fmla="*/ 241773 h 964853"/>
                <a:gd name="connsiteX5" fmla="*/ 110614 w 502352"/>
                <a:gd name="connsiteY5" fmla="*/ 181796 h 964853"/>
                <a:gd name="connsiteX6" fmla="*/ 68908 w 502352"/>
                <a:gd name="connsiteY6" fmla="*/ 28235 h 964853"/>
                <a:gd name="connsiteX7" fmla="*/ 28235 w 502352"/>
                <a:gd name="connsiteY7" fmla="*/ 788 h 964853"/>
                <a:gd name="connsiteX8" fmla="*/ 788 w 502352"/>
                <a:gd name="connsiteY8" fmla="*/ 41461 h 964853"/>
                <a:gd name="connsiteX9" fmla="*/ 46546 w 502352"/>
                <a:gd name="connsiteY9" fmla="*/ 208201 h 964853"/>
                <a:gd name="connsiteX10" fmla="*/ 144177 w 502352"/>
                <a:gd name="connsiteY10" fmla="*/ 301741 h 964853"/>
                <a:gd name="connsiteX11" fmla="*/ 155379 w 502352"/>
                <a:gd name="connsiteY11" fmla="*/ 316993 h 964853"/>
                <a:gd name="connsiteX12" fmla="*/ 160463 w 502352"/>
                <a:gd name="connsiteY12" fmla="*/ 581369 h 964853"/>
                <a:gd name="connsiteX13" fmla="*/ 129958 w 502352"/>
                <a:gd name="connsiteY13" fmla="*/ 915885 h 964853"/>
                <a:gd name="connsiteX14" fmla="*/ 170631 w 502352"/>
                <a:gd name="connsiteY14" fmla="*/ 964701 h 964853"/>
                <a:gd name="connsiteX15" fmla="*/ 219447 w 502352"/>
                <a:gd name="connsiteY15" fmla="*/ 924028 h 964853"/>
                <a:gd name="connsiteX16" fmla="*/ 249952 w 502352"/>
                <a:gd name="connsiteY16" fmla="*/ 596619 h 964853"/>
                <a:gd name="connsiteX17" fmla="*/ 253011 w 502352"/>
                <a:gd name="connsiteY17" fmla="*/ 596619 h 964853"/>
                <a:gd name="connsiteX18" fmla="*/ 283515 w 502352"/>
                <a:gd name="connsiteY18" fmla="*/ 924028 h 964853"/>
                <a:gd name="connsiteX19" fmla="*/ 328240 w 502352"/>
                <a:gd name="connsiteY19" fmla="*/ 964701 h 964853"/>
                <a:gd name="connsiteX20" fmla="*/ 332291 w 502352"/>
                <a:gd name="connsiteY20" fmla="*/ 964701 h 964853"/>
                <a:gd name="connsiteX21" fmla="*/ 372964 w 502352"/>
                <a:gd name="connsiteY21" fmla="*/ 915885 h 964853"/>
                <a:gd name="connsiteX22" fmla="*/ 342459 w 502352"/>
                <a:gd name="connsiteY22" fmla="*/ 581369 h 964853"/>
                <a:gd name="connsiteX23" fmla="*/ 347543 w 502352"/>
                <a:gd name="connsiteY23" fmla="*/ 316993 h 964853"/>
                <a:gd name="connsiteX24" fmla="*/ 358744 w 502352"/>
                <a:gd name="connsiteY24" fmla="*/ 301741 h 964853"/>
                <a:gd name="connsiteX25" fmla="*/ 456376 w 502352"/>
                <a:gd name="connsiteY25" fmla="*/ 208201 h 964853"/>
                <a:gd name="connsiteX26" fmla="*/ 502133 w 502352"/>
                <a:gd name="connsiteY26" fmla="*/ 41461 h 964853"/>
                <a:gd name="connsiteX27" fmla="*/ 473654 w 502352"/>
                <a:gd name="connsiteY27" fmla="*/ 788 h 96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02352" h="964853">
                  <a:moveTo>
                    <a:pt x="473654" y="788"/>
                  </a:moveTo>
                  <a:cubicBezTo>
                    <a:pt x="454351" y="-3263"/>
                    <a:pt x="436040" y="9924"/>
                    <a:pt x="432981" y="28235"/>
                  </a:cubicBezTo>
                  <a:cubicBezTo>
                    <a:pt x="432981" y="29267"/>
                    <a:pt x="412644" y="129917"/>
                    <a:pt x="391275" y="181796"/>
                  </a:cubicBezTo>
                  <a:cubicBezTo>
                    <a:pt x="373997" y="222469"/>
                    <a:pt x="344484" y="241773"/>
                    <a:pt x="299760" y="241773"/>
                  </a:cubicBezTo>
                  <a:lnTo>
                    <a:pt x="202128" y="241773"/>
                  </a:lnTo>
                  <a:cubicBezTo>
                    <a:pt x="157404" y="241773"/>
                    <a:pt x="126899" y="222469"/>
                    <a:pt x="110614" y="181796"/>
                  </a:cubicBezTo>
                  <a:cubicBezTo>
                    <a:pt x="89244" y="129921"/>
                    <a:pt x="68908" y="29272"/>
                    <a:pt x="68908" y="28235"/>
                  </a:cubicBezTo>
                  <a:cubicBezTo>
                    <a:pt x="64857" y="8931"/>
                    <a:pt x="46546" y="-3303"/>
                    <a:pt x="28235" y="788"/>
                  </a:cubicBezTo>
                  <a:cubicBezTo>
                    <a:pt x="8931" y="4840"/>
                    <a:pt x="-3303" y="23150"/>
                    <a:pt x="788" y="41461"/>
                  </a:cubicBezTo>
                  <a:cubicBezTo>
                    <a:pt x="1821" y="45513"/>
                    <a:pt x="22158" y="150252"/>
                    <a:pt x="46546" y="208201"/>
                  </a:cubicBezTo>
                  <a:cubicBezTo>
                    <a:pt x="66882" y="255984"/>
                    <a:pt x="100446" y="287522"/>
                    <a:pt x="144177" y="301741"/>
                  </a:cubicBezTo>
                  <a:cubicBezTo>
                    <a:pt x="150295" y="303767"/>
                    <a:pt x="155379" y="309884"/>
                    <a:pt x="155379" y="316993"/>
                  </a:cubicBezTo>
                  <a:lnTo>
                    <a:pt x="160463" y="581369"/>
                  </a:lnTo>
                  <a:lnTo>
                    <a:pt x="129958" y="915885"/>
                  </a:lnTo>
                  <a:cubicBezTo>
                    <a:pt x="127933" y="940272"/>
                    <a:pt x="146244" y="962675"/>
                    <a:pt x="170631" y="964701"/>
                  </a:cubicBezTo>
                  <a:cubicBezTo>
                    <a:pt x="195019" y="966726"/>
                    <a:pt x="217422" y="948415"/>
                    <a:pt x="219447" y="924028"/>
                  </a:cubicBezTo>
                  <a:lnTo>
                    <a:pt x="249952" y="596619"/>
                  </a:lnTo>
                  <a:lnTo>
                    <a:pt x="253011" y="596619"/>
                  </a:lnTo>
                  <a:lnTo>
                    <a:pt x="283515" y="924028"/>
                  </a:lnTo>
                  <a:cubicBezTo>
                    <a:pt x="285541" y="947423"/>
                    <a:pt x="304885" y="964701"/>
                    <a:pt x="328240" y="964701"/>
                  </a:cubicBezTo>
                  <a:lnTo>
                    <a:pt x="332291" y="964701"/>
                  </a:lnTo>
                  <a:cubicBezTo>
                    <a:pt x="356678" y="962675"/>
                    <a:pt x="374989" y="940313"/>
                    <a:pt x="372964" y="915885"/>
                  </a:cubicBezTo>
                  <a:lnTo>
                    <a:pt x="342459" y="581369"/>
                  </a:lnTo>
                  <a:lnTo>
                    <a:pt x="347543" y="316993"/>
                  </a:lnTo>
                  <a:cubicBezTo>
                    <a:pt x="347543" y="309884"/>
                    <a:pt x="352627" y="303767"/>
                    <a:pt x="358744" y="301741"/>
                  </a:cubicBezTo>
                  <a:cubicBezTo>
                    <a:pt x="403469" y="287522"/>
                    <a:pt x="437032" y="254951"/>
                    <a:pt x="456376" y="208201"/>
                  </a:cubicBezTo>
                  <a:cubicBezTo>
                    <a:pt x="480764" y="149217"/>
                    <a:pt x="501100" y="45508"/>
                    <a:pt x="502133" y="41461"/>
                  </a:cubicBezTo>
                  <a:cubicBezTo>
                    <a:pt x="504159" y="22118"/>
                    <a:pt x="491965" y="3807"/>
                    <a:pt x="473654" y="788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1C15ABE-D055-6F20-3E4F-DD56CE42DB20}"/>
                </a:ext>
              </a:extLst>
            </p:cNvPr>
            <p:cNvSpPr/>
            <p:nvPr/>
          </p:nvSpPr>
          <p:spPr>
            <a:xfrm>
              <a:off x="2014996" y="4380089"/>
              <a:ext cx="193197" cy="193197"/>
            </a:xfrm>
            <a:custGeom>
              <a:avLst/>
              <a:gdLst>
                <a:gd name="connsiteX0" fmla="*/ 193197 w 193197"/>
                <a:gd name="connsiteY0" fmla="*/ 96599 h 193197"/>
                <a:gd name="connsiteX1" fmla="*/ 96599 w 193197"/>
                <a:gd name="connsiteY1" fmla="*/ 193197 h 193197"/>
                <a:gd name="connsiteX2" fmla="*/ 0 w 193197"/>
                <a:gd name="connsiteY2" fmla="*/ 96599 h 193197"/>
                <a:gd name="connsiteX3" fmla="*/ 96599 w 193197"/>
                <a:gd name="connsiteY3" fmla="*/ 0 h 193197"/>
                <a:gd name="connsiteX4" fmla="*/ 193197 w 193197"/>
                <a:gd name="connsiteY4" fmla="*/ 96599 h 19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97" h="193197">
                  <a:moveTo>
                    <a:pt x="193197" y="96599"/>
                  </a:moveTo>
                  <a:cubicBezTo>
                    <a:pt x="193197" y="149942"/>
                    <a:pt x="149942" y="193197"/>
                    <a:pt x="96599" y="193197"/>
                  </a:cubicBezTo>
                  <a:cubicBezTo>
                    <a:pt x="43255" y="193197"/>
                    <a:pt x="0" y="149942"/>
                    <a:pt x="0" y="96599"/>
                  </a:cubicBezTo>
                  <a:cubicBezTo>
                    <a:pt x="0" y="43255"/>
                    <a:pt x="43255" y="0"/>
                    <a:pt x="96599" y="0"/>
                  </a:cubicBezTo>
                  <a:cubicBezTo>
                    <a:pt x="149942" y="0"/>
                    <a:pt x="193197" y="43255"/>
                    <a:pt x="193197" y="96599"/>
                  </a:cubicBezTo>
                </a:path>
              </a:pathLst>
            </a:custGeom>
            <a:grpFill/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0ED5AED-039E-7DEB-B5B3-2F93054CE1AA}"/>
              </a:ext>
            </a:extLst>
          </p:cNvPr>
          <p:cNvSpPr/>
          <p:nvPr/>
        </p:nvSpPr>
        <p:spPr>
          <a:xfrm>
            <a:off x="2291447" y="5146162"/>
            <a:ext cx="143674" cy="143674"/>
          </a:xfrm>
          <a:custGeom>
            <a:avLst/>
            <a:gdLst>
              <a:gd name="connsiteX0" fmla="*/ 173084 w 346321"/>
              <a:gd name="connsiteY0" fmla="*/ 346321 h 346321"/>
              <a:gd name="connsiteX1" fmla="*/ 216393 w 346321"/>
              <a:gd name="connsiteY1" fmla="*/ 216393 h 346321"/>
              <a:gd name="connsiteX2" fmla="*/ 346321 w 346321"/>
              <a:gd name="connsiteY2" fmla="*/ 173084 h 346321"/>
              <a:gd name="connsiteX3" fmla="*/ 216393 w 346321"/>
              <a:gd name="connsiteY3" fmla="*/ 129776 h 346321"/>
              <a:gd name="connsiteX4" fmla="*/ 173084 w 346321"/>
              <a:gd name="connsiteY4" fmla="*/ 0 h 346321"/>
              <a:gd name="connsiteX5" fmla="*/ 129776 w 346321"/>
              <a:gd name="connsiteY5" fmla="*/ 129776 h 346321"/>
              <a:gd name="connsiteX6" fmla="*/ 0 w 346321"/>
              <a:gd name="connsiteY6" fmla="*/ 173084 h 346321"/>
              <a:gd name="connsiteX7" fmla="*/ 129776 w 346321"/>
              <a:gd name="connsiteY7" fmla="*/ 216393 h 346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321" h="346321">
                <a:moveTo>
                  <a:pt x="173084" y="346321"/>
                </a:moveTo>
                <a:lnTo>
                  <a:pt x="216393" y="216393"/>
                </a:lnTo>
                <a:lnTo>
                  <a:pt x="346321" y="173084"/>
                </a:lnTo>
                <a:lnTo>
                  <a:pt x="216393" y="129776"/>
                </a:lnTo>
                <a:lnTo>
                  <a:pt x="173084" y="0"/>
                </a:lnTo>
                <a:lnTo>
                  <a:pt x="129776" y="129776"/>
                </a:lnTo>
                <a:lnTo>
                  <a:pt x="0" y="173084"/>
                </a:lnTo>
                <a:lnTo>
                  <a:pt x="129776" y="216393"/>
                </a:lnTo>
                <a:close/>
              </a:path>
            </a:pathLst>
          </a:custGeom>
          <a:solidFill>
            <a:schemeClr val="accent2"/>
          </a:solidFill>
          <a:ln w="381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F921E82-5289-DFFF-8140-F8F78FA7C4C0}"/>
              </a:ext>
            </a:extLst>
          </p:cNvPr>
          <p:cNvSpPr/>
          <p:nvPr/>
        </p:nvSpPr>
        <p:spPr>
          <a:xfrm>
            <a:off x="1701282" y="4990676"/>
            <a:ext cx="223044" cy="223047"/>
          </a:xfrm>
          <a:custGeom>
            <a:avLst/>
            <a:gdLst>
              <a:gd name="connsiteX0" fmla="*/ 216545 w 346321"/>
              <a:gd name="connsiteY0" fmla="*/ 129929 h 346325"/>
              <a:gd name="connsiteX1" fmla="*/ 173237 w 346321"/>
              <a:gd name="connsiteY1" fmla="*/ 0 h 346325"/>
              <a:gd name="connsiteX2" fmla="*/ 129929 w 346321"/>
              <a:gd name="connsiteY2" fmla="*/ 129929 h 346325"/>
              <a:gd name="connsiteX3" fmla="*/ 0 w 346321"/>
              <a:gd name="connsiteY3" fmla="*/ 173088 h 346325"/>
              <a:gd name="connsiteX4" fmla="*/ 129929 w 346321"/>
              <a:gd name="connsiteY4" fmla="*/ 216397 h 346325"/>
              <a:gd name="connsiteX5" fmla="*/ 173237 w 346321"/>
              <a:gd name="connsiteY5" fmla="*/ 346325 h 346325"/>
              <a:gd name="connsiteX6" fmla="*/ 216545 w 346321"/>
              <a:gd name="connsiteY6" fmla="*/ 216397 h 346325"/>
              <a:gd name="connsiteX7" fmla="*/ 346322 w 346321"/>
              <a:gd name="connsiteY7" fmla="*/ 173088 h 34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6321" h="346325">
                <a:moveTo>
                  <a:pt x="216545" y="129929"/>
                </a:moveTo>
                <a:lnTo>
                  <a:pt x="173237" y="0"/>
                </a:lnTo>
                <a:lnTo>
                  <a:pt x="129929" y="129929"/>
                </a:lnTo>
                <a:lnTo>
                  <a:pt x="0" y="173088"/>
                </a:lnTo>
                <a:lnTo>
                  <a:pt x="129929" y="216397"/>
                </a:lnTo>
                <a:lnTo>
                  <a:pt x="173237" y="346325"/>
                </a:lnTo>
                <a:lnTo>
                  <a:pt x="216545" y="216397"/>
                </a:lnTo>
                <a:lnTo>
                  <a:pt x="346322" y="173088"/>
                </a:lnTo>
                <a:close/>
              </a:path>
            </a:pathLst>
          </a:custGeom>
          <a:solidFill>
            <a:schemeClr val="accent2"/>
          </a:solidFill>
          <a:ln w="3810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2C65C3-77E2-141A-08EF-5D63DDCA1797}"/>
              </a:ext>
            </a:extLst>
          </p:cNvPr>
          <p:cNvSpPr txBox="1"/>
          <p:nvPr/>
        </p:nvSpPr>
        <p:spPr>
          <a:xfrm>
            <a:off x="10082641" y="5175718"/>
            <a:ext cx="99700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heb een nieuwe baan</a:t>
            </a:r>
          </a:p>
        </p:txBody>
      </p:sp>
      <p:sp>
        <p:nvSpPr>
          <p:cNvPr id="32" name="Freeform 754">
            <a:extLst>
              <a:ext uri="{FF2B5EF4-FFF2-40B4-BE49-F238E27FC236}">
                <a16:creationId xmlns:a16="http://schemas.microsoft.com/office/drawing/2014/main" id="{2B061397-B0E4-FBA6-37F1-565DBC925856}"/>
              </a:ext>
            </a:extLst>
          </p:cNvPr>
          <p:cNvSpPr/>
          <p:nvPr/>
        </p:nvSpPr>
        <p:spPr>
          <a:xfrm rot="18139270" flipV="1">
            <a:off x="9839185" y="5555477"/>
            <a:ext cx="485587" cy="5905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TextBox 2231">
            <a:extLst>
              <a:ext uri="{FF2B5EF4-FFF2-40B4-BE49-F238E27FC236}">
                <a16:creationId xmlns:a16="http://schemas.microsoft.com/office/drawing/2014/main" id="{F014301E-A3FB-DC6F-454D-CCD0A26CBF95}"/>
              </a:ext>
            </a:extLst>
          </p:cNvPr>
          <p:cNvSpPr txBox="1"/>
          <p:nvPr/>
        </p:nvSpPr>
        <p:spPr>
          <a:xfrm>
            <a:off x="10879425" y="5339862"/>
            <a:ext cx="128040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700"/>
              <a:t>Ik ontvang en teken een vaststelling-overeenkomst</a:t>
            </a:r>
          </a:p>
        </p:txBody>
      </p:sp>
      <p:sp>
        <p:nvSpPr>
          <p:cNvPr id="34" name="TextBox 2232">
            <a:extLst>
              <a:ext uri="{FF2B5EF4-FFF2-40B4-BE49-F238E27FC236}">
                <a16:creationId xmlns:a16="http://schemas.microsoft.com/office/drawing/2014/main" id="{34066B02-C0B1-A3B3-CBD7-8C3CA88D115E}"/>
              </a:ext>
            </a:extLst>
          </p:cNvPr>
          <p:cNvSpPr txBox="1"/>
          <p:nvPr/>
        </p:nvSpPr>
        <p:spPr>
          <a:xfrm>
            <a:off x="11451056" y="5844231"/>
            <a:ext cx="77471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/>
              <a:t>Ik neem afscheid</a:t>
            </a:r>
          </a:p>
        </p:txBody>
      </p:sp>
      <p:sp>
        <p:nvSpPr>
          <p:cNvPr id="35" name="Freeform 754">
            <a:extLst>
              <a:ext uri="{FF2B5EF4-FFF2-40B4-BE49-F238E27FC236}">
                <a16:creationId xmlns:a16="http://schemas.microsoft.com/office/drawing/2014/main" id="{E622C750-84E4-3D14-F705-DBEAA8490061}"/>
              </a:ext>
            </a:extLst>
          </p:cNvPr>
          <p:cNvSpPr/>
          <p:nvPr/>
        </p:nvSpPr>
        <p:spPr>
          <a:xfrm rot="7114806" flipH="1" flipV="1">
            <a:off x="11768945" y="6272619"/>
            <a:ext cx="244220" cy="18215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7" name="Freeform 754">
            <a:extLst>
              <a:ext uri="{FF2B5EF4-FFF2-40B4-BE49-F238E27FC236}">
                <a16:creationId xmlns:a16="http://schemas.microsoft.com/office/drawing/2014/main" id="{8927429F-ED1F-CE41-84B3-0B946A2E1778}"/>
              </a:ext>
            </a:extLst>
          </p:cNvPr>
          <p:cNvSpPr/>
          <p:nvPr/>
        </p:nvSpPr>
        <p:spPr>
          <a:xfrm rot="18139270" flipV="1">
            <a:off x="10689204" y="5951742"/>
            <a:ext cx="485587" cy="5905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A6A0C23-57A0-A9B0-1A58-1695AAB97CF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55291" y="3776218"/>
            <a:ext cx="1543148" cy="1543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2230">
            <a:extLst>
              <a:ext uri="{FF2B5EF4-FFF2-40B4-BE49-F238E27FC236}">
                <a16:creationId xmlns:a16="http://schemas.microsoft.com/office/drawing/2014/main" id="{85E71296-3635-8285-7AF9-7CB2426B3CF4}"/>
              </a:ext>
            </a:extLst>
          </p:cNvPr>
          <p:cNvSpPr txBox="1"/>
          <p:nvPr/>
        </p:nvSpPr>
        <p:spPr>
          <a:xfrm>
            <a:off x="10069892" y="3613737"/>
            <a:ext cx="2338343" cy="276999"/>
          </a:xfrm>
          <a:prstGeom prst="rect">
            <a:avLst/>
          </a:prstGeom>
          <a:noFill/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Ik heb een nieuwe baan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" name="Freeform: Shape 2187">
            <a:extLst>
              <a:ext uri="{FF2B5EF4-FFF2-40B4-BE49-F238E27FC236}">
                <a16:creationId xmlns:a16="http://schemas.microsoft.com/office/drawing/2014/main" id="{8378884B-CFAA-49DA-E5C9-B0792373F5AE}"/>
              </a:ext>
            </a:extLst>
          </p:cNvPr>
          <p:cNvSpPr/>
          <p:nvPr/>
        </p:nvSpPr>
        <p:spPr>
          <a:xfrm>
            <a:off x="3324738" y="689047"/>
            <a:ext cx="106618" cy="150218"/>
          </a:xfrm>
          <a:custGeom>
            <a:avLst/>
            <a:gdLst>
              <a:gd name="connsiteX0" fmla="*/ 47758 w 106618"/>
              <a:gd name="connsiteY0" fmla="*/ 142147 h 150218"/>
              <a:gd name="connsiteX1" fmla="*/ 105130 w 106618"/>
              <a:gd name="connsiteY1" fmla="*/ 31100 h 150218"/>
              <a:gd name="connsiteX2" fmla="*/ 99575 w 106618"/>
              <a:gd name="connsiteY2" fmla="*/ 12592 h 150218"/>
              <a:gd name="connsiteX3" fmla="*/ 77369 w 106618"/>
              <a:gd name="connsiteY3" fmla="*/ 1489 h 150218"/>
              <a:gd name="connsiteX4" fmla="*/ 58861 w 106618"/>
              <a:gd name="connsiteY4" fmla="*/ 7043 h 150218"/>
              <a:gd name="connsiteX5" fmla="*/ 1489 w 106618"/>
              <a:gd name="connsiteY5" fmla="*/ 119939 h 150218"/>
              <a:gd name="connsiteX6" fmla="*/ 7044 w 106618"/>
              <a:gd name="connsiteY6" fmla="*/ 138447 h 150218"/>
              <a:gd name="connsiteX7" fmla="*/ 29250 w 106618"/>
              <a:gd name="connsiteY7" fmla="*/ 149551 h 150218"/>
              <a:gd name="connsiteX8" fmla="*/ 47758 w 106618"/>
              <a:gd name="connsiteY8" fmla="*/ 142147 h 1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18" h="150218">
                <a:moveTo>
                  <a:pt x="47758" y="142147"/>
                </a:moveTo>
                <a:lnTo>
                  <a:pt x="105130" y="31100"/>
                </a:lnTo>
                <a:cubicBezTo>
                  <a:pt x="108829" y="23696"/>
                  <a:pt x="105130" y="16291"/>
                  <a:pt x="99575" y="12592"/>
                </a:cubicBezTo>
                <a:lnTo>
                  <a:pt x="77369" y="1489"/>
                </a:lnTo>
                <a:cubicBezTo>
                  <a:pt x="69966" y="-2211"/>
                  <a:pt x="62561" y="1489"/>
                  <a:pt x="58861" y="7043"/>
                </a:cubicBezTo>
                <a:lnTo>
                  <a:pt x="1489" y="119939"/>
                </a:lnTo>
                <a:cubicBezTo>
                  <a:pt x="-2210" y="127344"/>
                  <a:pt x="1489" y="134748"/>
                  <a:pt x="7044" y="138447"/>
                </a:cubicBezTo>
                <a:lnTo>
                  <a:pt x="29250" y="149551"/>
                </a:lnTo>
                <a:cubicBezTo>
                  <a:pt x="36655" y="151401"/>
                  <a:pt x="45909" y="149551"/>
                  <a:pt x="47758" y="142147"/>
                </a:cubicBezTo>
                <a:close/>
              </a:path>
            </a:pathLst>
          </a:custGeom>
          <a:solidFill>
            <a:schemeClr val="accent2"/>
          </a:solidFill>
          <a:ln w="2136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4" name="Group 18">
            <a:extLst>
              <a:ext uri="{FF2B5EF4-FFF2-40B4-BE49-F238E27FC236}">
                <a16:creationId xmlns:a16="http://schemas.microsoft.com/office/drawing/2014/main" id="{7E4E9D2C-586A-EF2B-CE15-DFA8E02DBEC1}"/>
              </a:ext>
            </a:extLst>
          </p:cNvPr>
          <p:cNvGrpSpPr/>
          <p:nvPr/>
        </p:nvGrpSpPr>
        <p:grpSpPr>
          <a:xfrm>
            <a:off x="2793890" y="559081"/>
            <a:ext cx="736222" cy="1315949"/>
            <a:chOff x="2695220" y="180458"/>
            <a:chExt cx="736222" cy="131594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Freeform: Shape 2186">
              <a:extLst>
                <a:ext uri="{FF2B5EF4-FFF2-40B4-BE49-F238E27FC236}">
                  <a16:creationId xmlns:a16="http://schemas.microsoft.com/office/drawing/2014/main" id="{43E0CAEA-D9BE-9565-B92A-83FAF7A5E5E6}"/>
                </a:ext>
              </a:extLst>
            </p:cNvPr>
            <p:cNvSpPr/>
            <p:nvPr/>
          </p:nvSpPr>
          <p:spPr>
            <a:xfrm>
              <a:off x="2785741" y="402657"/>
              <a:ext cx="645701" cy="1093750"/>
            </a:xfrm>
            <a:custGeom>
              <a:avLst/>
              <a:gdLst>
                <a:gd name="connsiteX0" fmla="*/ 612087 w 645701"/>
                <a:gd name="connsiteY0" fmla="*/ 7346 h 1093750"/>
                <a:gd name="connsiteX1" fmla="*/ 526953 w 645701"/>
                <a:gd name="connsiteY1" fmla="*/ 33258 h 1093750"/>
                <a:gd name="connsiteX2" fmla="*/ 456620 w 645701"/>
                <a:gd name="connsiteY2" fmla="*/ 166511 h 1093750"/>
                <a:gd name="connsiteX3" fmla="*/ 295603 w 645701"/>
                <a:gd name="connsiteY3" fmla="*/ 105438 h 1093750"/>
                <a:gd name="connsiteX4" fmla="*/ 264143 w 645701"/>
                <a:gd name="connsiteY4" fmla="*/ 99883 h 1093750"/>
                <a:gd name="connsiteX5" fmla="*/ 171604 w 645701"/>
                <a:gd name="connsiteY5" fmla="*/ 96185 h 1093750"/>
                <a:gd name="connsiteX6" fmla="*/ 73510 w 645701"/>
                <a:gd name="connsiteY6" fmla="*/ 166517 h 1093750"/>
                <a:gd name="connsiteX7" fmla="*/ 3177 w 645701"/>
                <a:gd name="connsiteY7" fmla="*/ 473746 h 1093750"/>
                <a:gd name="connsiteX8" fmla="*/ 34637 w 645701"/>
                <a:gd name="connsiteY8" fmla="*/ 582943 h 1093750"/>
                <a:gd name="connsiteX9" fmla="*/ 236372 w 645701"/>
                <a:gd name="connsiteY9" fmla="*/ 784678 h 1093750"/>
                <a:gd name="connsiteX10" fmla="*/ 240070 w 645701"/>
                <a:gd name="connsiteY10" fmla="*/ 790233 h 1093750"/>
                <a:gd name="connsiteX11" fmla="*/ 327053 w 645701"/>
                <a:gd name="connsiteY11" fmla="*/ 1045646 h 1093750"/>
                <a:gd name="connsiteX12" fmla="*/ 395529 w 645701"/>
                <a:gd name="connsiteY12" fmla="*/ 1093751 h 1093750"/>
                <a:gd name="connsiteX13" fmla="*/ 419592 w 645701"/>
                <a:gd name="connsiteY13" fmla="*/ 1090065 h 1093750"/>
                <a:gd name="connsiteX14" fmla="*/ 464012 w 645701"/>
                <a:gd name="connsiteY14" fmla="*/ 997526 h 1093750"/>
                <a:gd name="connsiteX15" fmla="*/ 377034 w 645701"/>
                <a:gd name="connsiteY15" fmla="*/ 745799 h 1093750"/>
                <a:gd name="connsiteX16" fmla="*/ 338169 w 645701"/>
                <a:gd name="connsiteY16" fmla="*/ 684720 h 1093750"/>
                <a:gd name="connsiteX17" fmla="*/ 225273 w 645701"/>
                <a:gd name="connsiteY17" fmla="*/ 571825 h 1093750"/>
                <a:gd name="connsiteX18" fmla="*/ 327066 w 645701"/>
                <a:gd name="connsiteY18" fmla="*/ 253491 h 1093750"/>
                <a:gd name="connsiteX19" fmla="*/ 439961 w 645701"/>
                <a:gd name="connsiteY19" fmla="*/ 296062 h 1093750"/>
                <a:gd name="connsiteX20" fmla="*/ 554706 w 645701"/>
                <a:gd name="connsiteY20" fmla="*/ 251642 h 1093750"/>
                <a:gd name="connsiteX21" fmla="*/ 637991 w 645701"/>
                <a:gd name="connsiteY21" fmla="*/ 92475 h 1093750"/>
                <a:gd name="connsiteX22" fmla="*/ 612079 w 645701"/>
                <a:gd name="connsiteY22" fmla="*/ 7335 h 109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45701" h="1093750">
                  <a:moveTo>
                    <a:pt x="612087" y="7346"/>
                  </a:moveTo>
                  <a:cubicBezTo>
                    <a:pt x="580627" y="-9313"/>
                    <a:pt x="543611" y="3647"/>
                    <a:pt x="526953" y="33258"/>
                  </a:cubicBezTo>
                  <a:lnTo>
                    <a:pt x="456620" y="166511"/>
                  </a:lnTo>
                  <a:lnTo>
                    <a:pt x="295603" y="105438"/>
                  </a:lnTo>
                  <a:cubicBezTo>
                    <a:pt x="286349" y="101740"/>
                    <a:pt x="275246" y="99883"/>
                    <a:pt x="264143" y="99883"/>
                  </a:cubicBezTo>
                  <a:lnTo>
                    <a:pt x="171604" y="96185"/>
                  </a:lnTo>
                  <a:cubicBezTo>
                    <a:pt x="141993" y="94335"/>
                    <a:pt x="84620" y="109137"/>
                    <a:pt x="73510" y="166517"/>
                  </a:cubicBezTo>
                  <a:cubicBezTo>
                    <a:pt x="64256" y="212787"/>
                    <a:pt x="3177" y="473746"/>
                    <a:pt x="3177" y="473746"/>
                  </a:cubicBezTo>
                  <a:cubicBezTo>
                    <a:pt x="-6077" y="512611"/>
                    <a:pt x="5026" y="553332"/>
                    <a:pt x="34637" y="582943"/>
                  </a:cubicBezTo>
                  <a:lnTo>
                    <a:pt x="236372" y="784678"/>
                  </a:lnTo>
                  <a:cubicBezTo>
                    <a:pt x="238221" y="786527"/>
                    <a:pt x="240070" y="788376"/>
                    <a:pt x="240070" y="790233"/>
                  </a:cubicBezTo>
                  <a:lnTo>
                    <a:pt x="327053" y="1045646"/>
                  </a:lnTo>
                  <a:cubicBezTo>
                    <a:pt x="338158" y="1075243"/>
                    <a:pt x="365918" y="1093751"/>
                    <a:pt x="395529" y="1093751"/>
                  </a:cubicBezTo>
                  <a:cubicBezTo>
                    <a:pt x="402934" y="1093751"/>
                    <a:pt x="412188" y="1091915"/>
                    <a:pt x="419592" y="1090065"/>
                  </a:cubicBezTo>
                  <a:cubicBezTo>
                    <a:pt x="456608" y="1077109"/>
                    <a:pt x="476965" y="1036392"/>
                    <a:pt x="464012" y="997526"/>
                  </a:cubicBezTo>
                  <a:lnTo>
                    <a:pt x="377034" y="745799"/>
                  </a:lnTo>
                  <a:cubicBezTo>
                    <a:pt x="369631" y="723593"/>
                    <a:pt x="354827" y="701379"/>
                    <a:pt x="338169" y="684720"/>
                  </a:cubicBezTo>
                  <a:lnTo>
                    <a:pt x="225273" y="571825"/>
                  </a:lnTo>
                  <a:lnTo>
                    <a:pt x="327066" y="253491"/>
                  </a:lnTo>
                  <a:lnTo>
                    <a:pt x="439961" y="296062"/>
                  </a:lnTo>
                  <a:cubicBezTo>
                    <a:pt x="484382" y="312721"/>
                    <a:pt x="534350" y="294213"/>
                    <a:pt x="554706" y="251642"/>
                  </a:cubicBezTo>
                  <a:lnTo>
                    <a:pt x="637991" y="92475"/>
                  </a:lnTo>
                  <a:cubicBezTo>
                    <a:pt x="654650" y="61009"/>
                    <a:pt x="643547" y="23994"/>
                    <a:pt x="612079" y="733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8" name="Freeform: Shape 2188">
              <a:extLst>
                <a:ext uri="{FF2B5EF4-FFF2-40B4-BE49-F238E27FC236}">
                  <a16:creationId xmlns:a16="http://schemas.microsoft.com/office/drawing/2014/main" id="{C624286E-27EF-2282-F4CA-AAA0246DE39D}"/>
                </a:ext>
              </a:extLst>
            </p:cNvPr>
            <p:cNvSpPr/>
            <p:nvPr/>
          </p:nvSpPr>
          <p:spPr>
            <a:xfrm>
              <a:off x="2880266" y="180458"/>
              <a:ext cx="281345" cy="281338"/>
            </a:xfrm>
            <a:custGeom>
              <a:avLst/>
              <a:gdLst>
                <a:gd name="connsiteX0" fmla="*/ 155921 w 281345"/>
                <a:gd name="connsiteY0" fmla="*/ 835 h 281338"/>
                <a:gd name="connsiteX1" fmla="*/ 280504 w 281345"/>
                <a:gd name="connsiteY1" fmla="*/ 155915 h 281338"/>
                <a:gd name="connsiteX2" fmla="*/ 125425 w 281345"/>
                <a:gd name="connsiteY2" fmla="*/ 280498 h 281338"/>
                <a:gd name="connsiteX3" fmla="*/ 841 w 281345"/>
                <a:gd name="connsiteY3" fmla="*/ 125418 h 281338"/>
                <a:gd name="connsiteX4" fmla="*/ 155921 w 281345"/>
                <a:gd name="connsiteY4" fmla="*/ 841 h 28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345" h="281338">
                  <a:moveTo>
                    <a:pt x="155921" y="835"/>
                  </a:moveTo>
                  <a:cubicBezTo>
                    <a:pt x="233151" y="9251"/>
                    <a:pt x="288927" y="78686"/>
                    <a:pt x="280504" y="155915"/>
                  </a:cubicBezTo>
                  <a:cubicBezTo>
                    <a:pt x="272082" y="233138"/>
                    <a:pt x="202653" y="288914"/>
                    <a:pt x="125425" y="280498"/>
                  </a:cubicBezTo>
                  <a:cubicBezTo>
                    <a:pt x="48195" y="272075"/>
                    <a:pt x="-7581" y="202647"/>
                    <a:pt x="841" y="125418"/>
                  </a:cubicBezTo>
                  <a:cubicBezTo>
                    <a:pt x="9264" y="48195"/>
                    <a:pt x="78693" y="-7581"/>
                    <a:pt x="155921" y="841"/>
                  </a:cubicBezTo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9" name="Freeform: Shape 2189">
              <a:extLst>
                <a:ext uri="{FF2B5EF4-FFF2-40B4-BE49-F238E27FC236}">
                  <a16:creationId xmlns:a16="http://schemas.microsoft.com/office/drawing/2014/main" id="{82095CEF-CB11-B265-F8EA-BCDD125A8C57}"/>
                </a:ext>
              </a:extLst>
            </p:cNvPr>
            <p:cNvSpPr/>
            <p:nvPr/>
          </p:nvSpPr>
          <p:spPr>
            <a:xfrm>
              <a:off x="2695220" y="1072580"/>
              <a:ext cx="236212" cy="423827"/>
            </a:xfrm>
            <a:custGeom>
              <a:avLst/>
              <a:gdLst>
                <a:gd name="connsiteX0" fmla="*/ 4865 w 236212"/>
                <a:gd name="connsiteY0" fmla="*/ 327587 h 423827"/>
                <a:gd name="connsiteX1" fmla="*/ 47436 w 236212"/>
                <a:gd name="connsiteY1" fmla="*/ 420126 h 423827"/>
                <a:gd name="connsiteX2" fmla="*/ 71499 w 236212"/>
                <a:gd name="connsiteY2" fmla="*/ 423828 h 423827"/>
                <a:gd name="connsiteX3" fmla="*/ 139975 w 236212"/>
                <a:gd name="connsiteY3" fmla="*/ 375707 h 423827"/>
                <a:gd name="connsiteX4" fmla="*/ 236212 w 236212"/>
                <a:gd name="connsiteY4" fmla="*/ 112896 h 423827"/>
                <a:gd name="connsiteX5" fmla="*/ 123317 w 236212"/>
                <a:gd name="connsiteY5" fmla="*/ 0 h 423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212" h="423827">
                  <a:moveTo>
                    <a:pt x="4865" y="327587"/>
                  </a:moveTo>
                  <a:cubicBezTo>
                    <a:pt x="-9944" y="364603"/>
                    <a:pt x="10421" y="407171"/>
                    <a:pt x="47436" y="420126"/>
                  </a:cubicBezTo>
                  <a:cubicBezTo>
                    <a:pt x="54841" y="423828"/>
                    <a:pt x="64095" y="423828"/>
                    <a:pt x="71499" y="423828"/>
                  </a:cubicBezTo>
                  <a:cubicBezTo>
                    <a:pt x="101110" y="423828"/>
                    <a:pt x="128872" y="405320"/>
                    <a:pt x="139975" y="375707"/>
                  </a:cubicBezTo>
                  <a:lnTo>
                    <a:pt x="236212" y="112896"/>
                  </a:lnTo>
                  <a:lnTo>
                    <a:pt x="123317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</p:grpSp>
      <p:sp>
        <p:nvSpPr>
          <p:cNvPr id="10" name="Freeform: Shape 2190">
            <a:extLst>
              <a:ext uri="{FF2B5EF4-FFF2-40B4-BE49-F238E27FC236}">
                <a16:creationId xmlns:a16="http://schemas.microsoft.com/office/drawing/2014/main" id="{72A1B02B-09F9-E667-F7C3-099C014D19A5}"/>
              </a:ext>
            </a:extLst>
          </p:cNvPr>
          <p:cNvSpPr/>
          <p:nvPr/>
        </p:nvSpPr>
        <p:spPr>
          <a:xfrm>
            <a:off x="3273136" y="436361"/>
            <a:ext cx="262276" cy="249292"/>
          </a:xfrm>
          <a:custGeom>
            <a:avLst/>
            <a:gdLst>
              <a:gd name="connsiteX0" fmla="*/ 266512 w 529339"/>
              <a:gd name="connsiteY0" fmla="*/ 0 h 503134"/>
              <a:gd name="connsiteX1" fmla="*/ 0 w 529339"/>
              <a:gd name="connsiteY1" fmla="*/ 223944 h 503134"/>
              <a:gd name="connsiteX2" fmla="*/ 81436 w 529339"/>
              <a:gd name="connsiteY2" fmla="*/ 384961 h 503134"/>
              <a:gd name="connsiteX3" fmla="*/ 44420 w 529339"/>
              <a:gd name="connsiteY3" fmla="*/ 473801 h 503134"/>
              <a:gd name="connsiteX4" fmla="*/ 66626 w 529339"/>
              <a:gd name="connsiteY4" fmla="*/ 501563 h 503134"/>
              <a:gd name="connsiteX5" fmla="*/ 199879 w 529339"/>
              <a:gd name="connsiteY5" fmla="*/ 438635 h 503134"/>
              <a:gd name="connsiteX6" fmla="*/ 262807 w 529339"/>
              <a:gd name="connsiteY6" fmla="*/ 446040 h 503134"/>
              <a:gd name="connsiteX7" fmla="*/ 529319 w 529339"/>
              <a:gd name="connsiteY7" fmla="*/ 222096 h 503134"/>
              <a:gd name="connsiteX8" fmla="*/ 266508 w 529339"/>
              <a:gd name="connsiteY8" fmla="*/ 3 h 503134"/>
              <a:gd name="connsiteX9" fmla="*/ 122148 w 529339"/>
              <a:gd name="connsiteY9" fmla="*/ 268362 h 503134"/>
              <a:gd name="connsiteX10" fmla="*/ 77728 w 529339"/>
              <a:gd name="connsiteY10" fmla="*/ 223942 h 503134"/>
              <a:gd name="connsiteX11" fmla="*/ 122148 w 529339"/>
              <a:gd name="connsiteY11" fmla="*/ 179522 h 503134"/>
              <a:gd name="connsiteX12" fmla="*/ 166568 w 529339"/>
              <a:gd name="connsiteY12" fmla="*/ 223942 h 503134"/>
              <a:gd name="connsiteX13" fmla="*/ 122148 w 529339"/>
              <a:gd name="connsiteY13" fmla="*/ 268362 h 503134"/>
              <a:gd name="connsiteX14" fmla="*/ 266512 w 529339"/>
              <a:gd name="connsiteY14" fmla="*/ 268362 h 503134"/>
              <a:gd name="connsiteX15" fmla="*/ 222092 w 529339"/>
              <a:gd name="connsiteY15" fmla="*/ 223942 h 503134"/>
              <a:gd name="connsiteX16" fmla="*/ 266512 w 529339"/>
              <a:gd name="connsiteY16" fmla="*/ 179522 h 503134"/>
              <a:gd name="connsiteX17" fmla="*/ 310932 w 529339"/>
              <a:gd name="connsiteY17" fmla="*/ 223942 h 503134"/>
              <a:gd name="connsiteX18" fmla="*/ 266512 w 529339"/>
              <a:gd name="connsiteY18" fmla="*/ 268362 h 503134"/>
              <a:gd name="connsiteX19" fmla="*/ 409018 w 529339"/>
              <a:gd name="connsiteY19" fmla="*/ 268362 h 503134"/>
              <a:gd name="connsiteX20" fmla="*/ 364598 w 529339"/>
              <a:gd name="connsiteY20" fmla="*/ 223942 h 503134"/>
              <a:gd name="connsiteX21" fmla="*/ 409018 w 529339"/>
              <a:gd name="connsiteY21" fmla="*/ 179522 h 503134"/>
              <a:gd name="connsiteX22" fmla="*/ 453438 w 529339"/>
              <a:gd name="connsiteY22" fmla="*/ 223942 h 503134"/>
              <a:gd name="connsiteX23" fmla="*/ 409018 w 529339"/>
              <a:gd name="connsiteY23" fmla="*/ 268362 h 50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9339" h="503134">
                <a:moveTo>
                  <a:pt x="266512" y="0"/>
                </a:moveTo>
                <a:cubicBezTo>
                  <a:pt x="120299" y="0"/>
                  <a:pt x="0" y="99943"/>
                  <a:pt x="0" y="223944"/>
                </a:cubicBezTo>
                <a:cubicBezTo>
                  <a:pt x="0" y="286872"/>
                  <a:pt x="31460" y="344244"/>
                  <a:pt x="81436" y="384961"/>
                </a:cubicBezTo>
                <a:cubicBezTo>
                  <a:pt x="77737" y="412723"/>
                  <a:pt x="61079" y="447889"/>
                  <a:pt x="44420" y="473801"/>
                </a:cubicBezTo>
                <a:cubicBezTo>
                  <a:pt x="35166" y="488611"/>
                  <a:pt x="49976" y="508968"/>
                  <a:pt x="66626" y="501563"/>
                </a:cubicBezTo>
                <a:cubicBezTo>
                  <a:pt x="111047" y="486754"/>
                  <a:pt x="172117" y="462698"/>
                  <a:pt x="199879" y="438635"/>
                </a:cubicBezTo>
                <a:cubicBezTo>
                  <a:pt x="220236" y="442334"/>
                  <a:pt x="240593" y="446040"/>
                  <a:pt x="262807" y="446040"/>
                </a:cubicBezTo>
                <a:cubicBezTo>
                  <a:pt x="409020" y="446040"/>
                  <a:pt x="529319" y="346096"/>
                  <a:pt x="529319" y="222096"/>
                </a:cubicBezTo>
                <a:cubicBezTo>
                  <a:pt x="531168" y="99946"/>
                  <a:pt x="412723" y="3"/>
                  <a:pt x="266508" y="3"/>
                </a:cubicBezTo>
                <a:close/>
                <a:moveTo>
                  <a:pt x="122148" y="268362"/>
                </a:moveTo>
                <a:cubicBezTo>
                  <a:pt x="98085" y="268362"/>
                  <a:pt x="77728" y="248005"/>
                  <a:pt x="77728" y="223942"/>
                </a:cubicBezTo>
                <a:cubicBezTo>
                  <a:pt x="77728" y="199879"/>
                  <a:pt x="98085" y="179522"/>
                  <a:pt x="122148" y="179522"/>
                </a:cubicBezTo>
                <a:cubicBezTo>
                  <a:pt x="146211" y="179522"/>
                  <a:pt x="166568" y="199879"/>
                  <a:pt x="166568" y="223942"/>
                </a:cubicBezTo>
                <a:cubicBezTo>
                  <a:pt x="168417" y="248005"/>
                  <a:pt x="148061" y="268362"/>
                  <a:pt x="122148" y="268362"/>
                </a:cubicBezTo>
                <a:close/>
                <a:moveTo>
                  <a:pt x="266512" y="268362"/>
                </a:moveTo>
                <a:cubicBezTo>
                  <a:pt x="242448" y="268362"/>
                  <a:pt x="222092" y="248005"/>
                  <a:pt x="222092" y="223942"/>
                </a:cubicBezTo>
                <a:cubicBezTo>
                  <a:pt x="222092" y="199879"/>
                  <a:pt x="242448" y="179522"/>
                  <a:pt x="266512" y="179522"/>
                </a:cubicBezTo>
                <a:cubicBezTo>
                  <a:pt x="290575" y="179522"/>
                  <a:pt x="310932" y="199879"/>
                  <a:pt x="310932" y="223942"/>
                </a:cubicBezTo>
                <a:cubicBezTo>
                  <a:pt x="310932" y="248005"/>
                  <a:pt x="290569" y="268362"/>
                  <a:pt x="266512" y="268362"/>
                </a:cubicBezTo>
                <a:close/>
                <a:moveTo>
                  <a:pt x="409018" y="268362"/>
                </a:moveTo>
                <a:cubicBezTo>
                  <a:pt x="384955" y="268362"/>
                  <a:pt x="364598" y="248005"/>
                  <a:pt x="364598" y="223942"/>
                </a:cubicBezTo>
                <a:cubicBezTo>
                  <a:pt x="364598" y="199879"/>
                  <a:pt x="384955" y="179522"/>
                  <a:pt x="409018" y="179522"/>
                </a:cubicBezTo>
                <a:cubicBezTo>
                  <a:pt x="433081" y="179522"/>
                  <a:pt x="453438" y="199879"/>
                  <a:pt x="453438" y="223942"/>
                </a:cubicBezTo>
                <a:cubicBezTo>
                  <a:pt x="453438" y="248005"/>
                  <a:pt x="433081" y="268362"/>
                  <a:pt x="409018" y="268362"/>
                </a:cubicBezTo>
                <a:close/>
              </a:path>
            </a:pathLst>
          </a:custGeom>
          <a:solidFill>
            <a:schemeClr val="accent2"/>
          </a:solidFill>
          <a:ln w="2136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5" name="Titel 5">
            <a:extLst>
              <a:ext uri="{FF2B5EF4-FFF2-40B4-BE49-F238E27FC236}">
                <a16:creationId xmlns:a16="http://schemas.microsoft.com/office/drawing/2014/main" id="{66A6319E-A0A6-3047-FFFD-AD08D4C3FADE}"/>
              </a:ext>
            </a:extLst>
          </p:cNvPr>
          <p:cNvSpPr txBox="1">
            <a:spLocks/>
          </p:cNvSpPr>
          <p:nvPr/>
        </p:nvSpPr>
        <p:spPr>
          <a:xfrm>
            <a:off x="-14716" y="-6827"/>
            <a:ext cx="12224697" cy="40727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l-NL" sz="2000" b="1" dirty="0">
                <a:solidFill>
                  <a:schemeClr val="bg1"/>
                </a:solidFill>
              </a:rPr>
              <a:t>De weg naar herstel</a:t>
            </a:r>
          </a:p>
        </p:txBody>
      </p:sp>
      <p:sp>
        <p:nvSpPr>
          <p:cNvPr id="2" name="TextBox 2223">
            <a:extLst>
              <a:ext uri="{FF2B5EF4-FFF2-40B4-BE49-F238E27FC236}">
                <a16:creationId xmlns:a16="http://schemas.microsoft.com/office/drawing/2014/main" id="{5BB612B2-6E02-1F61-702D-3CA4B66DD4CA}"/>
              </a:ext>
            </a:extLst>
          </p:cNvPr>
          <p:cNvSpPr txBox="1"/>
          <p:nvPr/>
        </p:nvSpPr>
        <p:spPr>
          <a:xfrm>
            <a:off x="8775534" y="4317929"/>
            <a:ext cx="11021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b="1" dirty="0">
                <a:solidFill>
                  <a:schemeClr val="accent2"/>
                </a:solidFill>
              </a:rPr>
              <a:t>Spoor 2</a:t>
            </a:r>
          </a:p>
          <a:p>
            <a:pPr algn="ctr"/>
            <a:r>
              <a:rPr lang="nl-NL" sz="1400" b="1" dirty="0">
                <a:solidFill>
                  <a:schemeClr val="accent2"/>
                </a:solidFill>
              </a:rPr>
              <a:t>na 1 jaar</a:t>
            </a:r>
            <a:endParaRPr lang="en-US" sz="1400" b="1" dirty="0">
              <a:solidFill>
                <a:schemeClr val="accent2"/>
              </a:solidFill>
            </a:endParaRPr>
          </a:p>
        </p:txBody>
      </p:sp>
      <p:sp>
        <p:nvSpPr>
          <p:cNvPr id="13" name="TextBox 2219">
            <a:extLst>
              <a:ext uri="{FF2B5EF4-FFF2-40B4-BE49-F238E27FC236}">
                <a16:creationId xmlns:a16="http://schemas.microsoft.com/office/drawing/2014/main" id="{B6F6A68B-4508-9B3C-67CD-56EC74F07718}"/>
              </a:ext>
            </a:extLst>
          </p:cNvPr>
          <p:cNvSpPr txBox="1"/>
          <p:nvPr/>
        </p:nvSpPr>
        <p:spPr>
          <a:xfrm>
            <a:off x="7513230" y="3887185"/>
            <a:ext cx="99022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50" dirty="0"/>
              <a:t>Mijn salaris wordt gekort</a:t>
            </a:r>
          </a:p>
        </p:txBody>
      </p:sp>
      <p:sp>
        <p:nvSpPr>
          <p:cNvPr id="14" name="Freeform 754">
            <a:extLst>
              <a:ext uri="{FF2B5EF4-FFF2-40B4-BE49-F238E27FC236}">
                <a16:creationId xmlns:a16="http://schemas.microsoft.com/office/drawing/2014/main" id="{163C29B8-978A-1439-EC24-21B373982ACF}"/>
              </a:ext>
            </a:extLst>
          </p:cNvPr>
          <p:cNvSpPr/>
          <p:nvPr/>
        </p:nvSpPr>
        <p:spPr>
          <a:xfrm rot="18139270" flipH="1">
            <a:off x="8273163" y="4084845"/>
            <a:ext cx="45719" cy="51598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6" name="Tekstballon: rechthoek met afgeronde hoeken 45">
            <a:extLst>
              <a:ext uri="{FF2B5EF4-FFF2-40B4-BE49-F238E27FC236}">
                <a16:creationId xmlns:a16="http://schemas.microsoft.com/office/drawing/2014/main" id="{17DFC6C9-692C-2018-F879-158C2100D644}"/>
              </a:ext>
            </a:extLst>
          </p:cNvPr>
          <p:cNvSpPr/>
          <p:nvPr/>
        </p:nvSpPr>
        <p:spPr>
          <a:xfrm>
            <a:off x="111431" y="5155100"/>
            <a:ext cx="1663971" cy="874711"/>
          </a:xfrm>
          <a:prstGeom prst="wedgeRoundRectCallout">
            <a:avLst>
              <a:gd name="adj1" fmla="val -18865"/>
              <a:gd name="adj2" fmla="val -63860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50" dirty="0"/>
              <a:t>Het ‘goede gesprek’ voeren – wat speelt er echt? Hoe kan jij/de organisatie helpen? Wat kan de medewerker zelf doen?</a:t>
            </a:r>
          </a:p>
          <a:p>
            <a:pPr algn="ctr"/>
            <a:r>
              <a:rPr lang="nl-NL" sz="750" dirty="0"/>
              <a:t>=&gt; Vraag HR om support of training indien nodig</a:t>
            </a:r>
          </a:p>
        </p:txBody>
      </p:sp>
      <p:sp>
        <p:nvSpPr>
          <p:cNvPr id="47" name="Tekstballon: rechthoek met afgeronde hoeken 46">
            <a:extLst>
              <a:ext uri="{FF2B5EF4-FFF2-40B4-BE49-F238E27FC236}">
                <a16:creationId xmlns:a16="http://schemas.microsoft.com/office/drawing/2014/main" id="{2B64B8DB-3F5F-8A6B-EF8D-7794DB6952C2}"/>
              </a:ext>
            </a:extLst>
          </p:cNvPr>
          <p:cNvSpPr/>
          <p:nvPr/>
        </p:nvSpPr>
        <p:spPr>
          <a:xfrm>
            <a:off x="1967760" y="2256313"/>
            <a:ext cx="1331939" cy="658530"/>
          </a:xfrm>
          <a:prstGeom prst="wedgeRoundRectCallout">
            <a:avLst>
              <a:gd name="adj1" fmla="val -37069"/>
              <a:gd name="adj2" fmla="val -81028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dirty="0"/>
              <a:t>Proactief aanbieden van preventieve ondersteuning en bedrijfsartsbezoek</a:t>
            </a:r>
          </a:p>
        </p:txBody>
      </p:sp>
      <p:sp>
        <p:nvSpPr>
          <p:cNvPr id="48" name="Tekstballon: rechthoek met afgeronde hoeken 47">
            <a:extLst>
              <a:ext uri="{FF2B5EF4-FFF2-40B4-BE49-F238E27FC236}">
                <a16:creationId xmlns:a16="http://schemas.microsoft.com/office/drawing/2014/main" id="{7549233B-CB51-BEBA-A2C7-808766C2FD3C}"/>
              </a:ext>
            </a:extLst>
          </p:cNvPr>
          <p:cNvSpPr/>
          <p:nvPr/>
        </p:nvSpPr>
        <p:spPr>
          <a:xfrm>
            <a:off x="6622090" y="6539013"/>
            <a:ext cx="1957554" cy="288000"/>
          </a:xfrm>
          <a:prstGeom prst="wedgeRoundRectCallout">
            <a:avLst>
              <a:gd name="adj1" fmla="val -10693"/>
              <a:gd name="adj2" fmla="val -82240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dirty="0"/>
              <a:t>Teamleden aanmoedigen contact te houden, ook bij langdurig verzuim</a:t>
            </a:r>
          </a:p>
        </p:txBody>
      </p:sp>
      <p:sp>
        <p:nvSpPr>
          <p:cNvPr id="49" name="Tekstballon: rechthoek met afgeronde hoeken 48">
            <a:extLst>
              <a:ext uri="{FF2B5EF4-FFF2-40B4-BE49-F238E27FC236}">
                <a16:creationId xmlns:a16="http://schemas.microsoft.com/office/drawing/2014/main" id="{8F59B9C9-2F1B-B4E3-FB08-53760A04E627}"/>
              </a:ext>
            </a:extLst>
          </p:cNvPr>
          <p:cNvSpPr/>
          <p:nvPr/>
        </p:nvSpPr>
        <p:spPr>
          <a:xfrm>
            <a:off x="4620806" y="3335002"/>
            <a:ext cx="1465569" cy="692823"/>
          </a:xfrm>
          <a:prstGeom prst="wedgeRoundRectCallout">
            <a:avLst>
              <a:gd name="adj1" fmla="val -40901"/>
              <a:gd name="adj2" fmla="val -75403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dirty="0"/>
              <a:t>Ritme in contact houden en afspreken met medewerker wie contact opneemt</a:t>
            </a:r>
          </a:p>
        </p:txBody>
      </p:sp>
      <p:sp>
        <p:nvSpPr>
          <p:cNvPr id="50" name="Tekstballon: rechthoek met afgeronde hoeken 49">
            <a:extLst>
              <a:ext uri="{FF2B5EF4-FFF2-40B4-BE49-F238E27FC236}">
                <a16:creationId xmlns:a16="http://schemas.microsoft.com/office/drawing/2014/main" id="{08BED80F-05BA-BDD5-E7F4-F1D1DEF0F773}"/>
              </a:ext>
            </a:extLst>
          </p:cNvPr>
          <p:cNvSpPr/>
          <p:nvPr/>
        </p:nvSpPr>
        <p:spPr>
          <a:xfrm>
            <a:off x="4673183" y="793467"/>
            <a:ext cx="1639479" cy="892716"/>
          </a:xfrm>
          <a:prstGeom prst="wedgeRoundRectCallout">
            <a:avLst>
              <a:gd name="adj1" fmla="val -56349"/>
              <a:gd name="adj2" fmla="val 7114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dirty="0"/>
              <a:t>Begrip tonen, checken wat medewerker wel kan en welke hulp medewerker nodig heeft, vervolgafspraak maken (bijv. wanneer weer contact)</a:t>
            </a:r>
          </a:p>
        </p:txBody>
      </p:sp>
      <p:sp>
        <p:nvSpPr>
          <p:cNvPr id="51" name="Tekstballon: rechthoek met afgeronde hoeken 50">
            <a:extLst>
              <a:ext uri="{FF2B5EF4-FFF2-40B4-BE49-F238E27FC236}">
                <a16:creationId xmlns:a16="http://schemas.microsoft.com/office/drawing/2014/main" id="{CDB73895-A47D-80E1-6309-68EFBB46852A}"/>
              </a:ext>
            </a:extLst>
          </p:cNvPr>
          <p:cNvSpPr/>
          <p:nvPr/>
        </p:nvSpPr>
        <p:spPr>
          <a:xfrm>
            <a:off x="1822876" y="6388085"/>
            <a:ext cx="2263730" cy="434196"/>
          </a:xfrm>
          <a:prstGeom prst="wedgeRoundRectCallout">
            <a:avLst>
              <a:gd name="adj1" fmla="val -16360"/>
              <a:gd name="adj2" fmla="val -68401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50" dirty="0"/>
              <a:t>Geen ‘frequent verzuim’ maar een ‘zorggesprek’, hoe kan jij/de organisatie de medewerker helpen? Wat doet hij/zij zelf?</a:t>
            </a:r>
          </a:p>
        </p:txBody>
      </p:sp>
      <p:sp>
        <p:nvSpPr>
          <p:cNvPr id="52" name="Tekstballon: rechthoek met afgeronde hoeken 51">
            <a:extLst>
              <a:ext uri="{FF2B5EF4-FFF2-40B4-BE49-F238E27FC236}">
                <a16:creationId xmlns:a16="http://schemas.microsoft.com/office/drawing/2014/main" id="{CDAAE29B-08C6-4E0E-52F9-1386B4B48BE1}"/>
              </a:ext>
            </a:extLst>
          </p:cNvPr>
          <p:cNvSpPr/>
          <p:nvPr/>
        </p:nvSpPr>
        <p:spPr>
          <a:xfrm>
            <a:off x="4172589" y="6550833"/>
            <a:ext cx="1712960" cy="288000"/>
          </a:xfrm>
          <a:prstGeom prst="wedgeRoundRectCallout">
            <a:avLst>
              <a:gd name="adj1" fmla="val -27594"/>
              <a:gd name="adj2" fmla="val -63256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dirty="0"/>
              <a:t>Vraag aan de bedrijfsarts afstemmen met de medewerker</a:t>
            </a:r>
          </a:p>
        </p:txBody>
      </p:sp>
      <p:sp>
        <p:nvSpPr>
          <p:cNvPr id="53" name="Tekstballon: rechthoek met afgeronde hoeken 52">
            <a:extLst>
              <a:ext uri="{FF2B5EF4-FFF2-40B4-BE49-F238E27FC236}">
                <a16:creationId xmlns:a16="http://schemas.microsoft.com/office/drawing/2014/main" id="{4F5DEA04-9CE2-CD7C-B0BB-EB896CCC656E}"/>
              </a:ext>
            </a:extLst>
          </p:cNvPr>
          <p:cNvSpPr/>
          <p:nvPr/>
        </p:nvSpPr>
        <p:spPr>
          <a:xfrm>
            <a:off x="7599029" y="4834734"/>
            <a:ext cx="1432608" cy="658530"/>
          </a:xfrm>
          <a:prstGeom prst="wedgeRoundRectCallout">
            <a:avLst>
              <a:gd name="adj1" fmla="val -29517"/>
              <a:gd name="adj2" fmla="val 7370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dirty="0"/>
              <a:t>Niet vergeten! Een kaartje is al  genoeg, het gaat om oprechte aandacht en interesse</a:t>
            </a:r>
          </a:p>
        </p:txBody>
      </p:sp>
      <p:sp>
        <p:nvSpPr>
          <p:cNvPr id="54" name="Tekstballon: rechthoek met afgeronde hoeken 53">
            <a:extLst>
              <a:ext uri="{FF2B5EF4-FFF2-40B4-BE49-F238E27FC236}">
                <a16:creationId xmlns:a16="http://schemas.microsoft.com/office/drawing/2014/main" id="{642BB91C-4924-CDE3-FF9F-AAB360D92402}"/>
              </a:ext>
            </a:extLst>
          </p:cNvPr>
          <p:cNvSpPr/>
          <p:nvPr/>
        </p:nvSpPr>
        <p:spPr>
          <a:xfrm>
            <a:off x="9979722" y="5750634"/>
            <a:ext cx="783064" cy="321228"/>
          </a:xfrm>
          <a:prstGeom prst="wedgeRoundRectCallout">
            <a:avLst>
              <a:gd name="adj1" fmla="val -11239"/>
              <a:gd name="adj2" fmla="val -11560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50" dirty="0"/>
              <a:t>Medewerker feliciteren</a:t>
            </a:r>
          </a:p>
        </p:txBody>
      </p:sp>
      <p:sp>
        <p:nvSpPr>
          <p:cNvPr id="55" name="Tekstballon: rechthoek met afgeronde hoeken 54">
            <a:extLst>
              <a:ext uri="{FF2B5EF4-FFF2-40B4-BE49-F238E27FC236}">
                <a16:creationId xmlns:a16="http://schemas.microsoft.com/office/drawing/2014/main" id="{AB237FF9-4A88-5CF4-9C9D-7DC166D13080}"/>
              </a:ext>
            </a:extLst>
          </p:cNvPr>
          <p:cNvSpPr/>
          <p:nvPr/>
        </p:nvSpPr>
        <p:spPr>
          <a:xfrm>
            <a:off x="10582278" y="6392256"/>
            <a:ext cx="1122622" cy="441800"/>
          </a:xfrm>
          <a:prstGeom prst="wedgeRoundRectCallout">
            <a:avLst>
              <a:gd name="adj1" fmla="val 42241"/>
              <a:gd name="adj2" fmla="val -11602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50" dirty="0"/>
              <a:t>Aandacht besteden aan afscheid van het team</a:t>
            </a:r>
          </a:p>
        </p:txBody>
      </p:sp>
      <p:sp>
        <p:nvSpPr>
          <p:cNvPr id="56" name="Tekstballon: rechthoek met afgeronde hoeken 55">
            <a:extLst>
              <a:ext uri="{FF2B5EF4-FFF2-40B4-BE49-F238E27FC236}">
                <a16:creationId xmlns:a16="http://schemas.microsoft.com/office/drawing/2014/main" id="{91335A3F-02F2-456C-BD0A-5058E173B1D9}"/>
              </a:ext>
            </a:extLst>
          </p:cNvPr>
          <p:cNvSpPr/>
          <p:nvPr/>
        </p:nvSpPr>
        <p:spPr>
          <a:xfrm>
            <a:off x="9254750" y="6538834"/>
            <a:ext cx="1040459" cy="288000"/>
          </a:xfrm>
          <a:prstGeom prst="wedgeRoundRectCallout">
            <a:avLst>
              <a:gd name="adj1" fmla="val -38489"/>
              <a:gd name="adj2" fmla="val -88738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00" dirty="0"/>
              <a:t>Interesse tonen in hoe het gaat</a:t>
            </a:r>
          </a:p>
        </p:txBody>
      </p:sp>
      <p:sp>
        <p:nvSpPr>
          <p:cNvPr id="57" name="Tekstballon: rechthoek met afgeronde hoeken 56">
            <a:extLst>
              <a:ext uri="{FF2B5EF4-FFF2-40B4-BE49-F238E27FC236}">
                <a16:creationId xmlns:a16="http://schemas.microsoft.com/office/drawing/2014/main" id="{8C04FED3-88B0-FC10-9789-9EDE270E7A84}"/>
              </a:ext>
            </a:extLst>
          </p:cNvPr>
          <p:cNvSpPr/>
          <p:nvPr/>
        </p:nvSpPr>
        <p:spPr>
          <a:xfrm>
            <a:off x="4611196" y="3335002"/>
            <a:ext cx="1465569" cy="692823"/>
          </a:xfrm>
          <a:prstGeom prst="wedgeRoundRectCallout">
            <a:avLst>
              <a:gd name="adj1" fmla="val 38722"/>
              <a:gd name="adj2" fmla="val 18277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dirty="0"/>
              <a:t>Ritme in contact houden en afspreken met medewerker wie contact opneemt</a:t>
            </a:r>
          </a:p>
        </p:txBody>
      </p:sp>
      <p:sp>
        <p:nvSpPr>
          <p:cNvPr id="58" name="Tekstballon: rechthoek met afgeronde hoeken 57">
            <a:extLst>
              <a:ext uri="{FF2B5EF4-FFF2-40B4-BE49-F238E27FC236}">
                <a16:creationId xmlns:a16="http://schemas.microsoft.com/office/drawing/2014/main" id="{DA7D04F2-7B9A-6DC4-DA34-0FBB5CC755F1}"/>
              </a:ext>
            </a:extLst>
          </p:cNvPr>
          <p:cNvSpPr/>
          <p:nvPr/>
        </p:nvSpPr>
        <p:spPr>
          <a:xfrm>
            <a:off x="11078055" y="949029"/>
            <a:ext cx="1113945" cy="441800"/>
          </a:xfrm>
          <a:prstGeom prst="wedgeRoundRectCallout">
            <a:avLst>
              <a:gd name="adj1" fmla="val 9441"/>
              <a:gd name="adj2" fmla="val 144801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50" dirty="0"/>
              <a:t>Aandacht besteden aan afscheid van het team</a:t>
            </a:r>
          </a:p>
        </p:txBody>
      </p:sp>
      <p:sp>
        <p:nvSpPr>
          <p:cNvPr id="59" name="Tekstballon: rechthoek met afgeronde hoeken 58">
            <a:extLst>
              <a:ext uri="{FF2B5EF4-FFF2-40B4-BE49-F238E27FC236}">
                <a16:creationId xmlns:a16="http://schemas.microsoft.com/office/drawing/2014/main" id="{E1BB3F43-653F-5B66-65A0-AF8F2BD9CA92}"/>
              </a:ext>
            </a:extLst>
          </p:cNvPr>
          <p:cNvSpPr/>
          <p:nvPr/>
        </p:nvSpPr>
        <p:spPr>
          <a:xfrm>
            <a:off x="8925210" y="424404"/>
            <a:ext cx="1383151" cy="503356"/>
          </a:xfrm>
          <a:prstGeom prst="wedgeRoundRectCallout">
            <a:avLst>
              <a:gd name="adj1" fmla="val -105368"/>
              <a:gd name="adj2" fmla="val -15241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50" dirty="0"/>
              <a:t>Regelmatig inchecken hoe het gaat, ook als iemand 100% hersteld is</a:t>
            </a:r>
          </a:p>
        </p:txBody>
      </p:sp>
      <p:sp>
        <p:nvSpPr>
          <p:cNvPr id="60" name="Tekstballon: rechthoek met afgeronde hoeken 59">
            <a:extLst>
              <a:ext uri="{FF2B5EF4-FFF2-40B4-BE49-F238E27FC236}">
                <a16:creationId xmlns:a16="http://schemas.microsoft.com/office/drawing/2014/main" id="{1D163E19-FAF1-ACE3-3867-0B7CB8CA4978}"/>
              </a:ext>
            </a:extLst>
          </p:cNvPr>
          <p:cNvSpPr/>
          <p:nvPr/>
        </p:nvSpPr>
        <p:spPr>
          <a:xfrm>
            <a:off x="6403405" y="1413577"/>
            <a:ext cx="1928461" cy="707580"/>
          </a:xfrm>
          <a:prstGeom prst="wedgeRoundRectCallout">
            <a:avLst>
              <a:gd name="adj1" fmla="val -17831"/>
              <a:gd name="adj2" fmla="val -77184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dirty="0"/>
              <a:t>Regelmatig inchecken hoe het gaat, waken voor over grenzen gaan, team meenemen in wat er van medewerker verwacht kan worden</a:t>
            </a:r>
          </a:p>
        </p:txBody>
      </p:sp>
      <p:sp>
        <p:nvSpPr>
          <p:cNvPr id="61" name="Titel 5">
            <a:extLst>
              <a:ext uri="{FF2B5EF4-FFF2-40B4-BE49-F238E27FC236}">
                <a16:creationId xmlns:a16="http://schemas.microsoft.com/office/drawing/2014/main" id="{48F80940-02A8-3E37-77D3-86D5A1F0220A}"/>
              </a:ext>
            </a:extLst>
          </p:cNvPr>
          <p:cNvSpPr txBox="1">
            <a:spLocks/>
          </p:cNvSpPr>
          <p:nvPr/>
        </p:nvSpPr>
        <p:spPr>
          <a:xfrm>
            <a:off x="-14716" y="409398"/>
            <a:ext cx="3009733" cy="31214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l-NL" sz="1400" dirty="0">
                <a:solidFill>
                  <a:schemeClr val="accent2"/>
                </a:solidFill>
              </a:rPr>
              <a:t>Aandachtspunten voor leidinggevenden</a:t>
            </a:r>
            <a:endParaRPr lang="nl-NL" sz="2800" dirty="0">
              <a:solidFill>
                <a:schemeClr val="accent2"/>
              </a:solidFill>
            </a:endParaRPr>
          </a:p>
        </p:txBody>
      </p:sp>
      <p:sp>
        <p:nvSpPr>
          <p:cNvPr id="62" name="Tekstballon: rechthoek met afgeronde hoeken 61">
            <a:extLst>
              <a:ext uri="{FF2B5EF4-FFF2-40B4-BE49-F238E27FC236}">
                <a16:creationId xmlns:a16="http://schemas.microsoft.com/office/drawing/2014/main" id="{DD259FC9-B312-6A74-1D3F-EEE60198763C}"/>
              </a:ext>
            </a:extLst>
          </p:cNvPr>
          <p:cNvSpPr/>
          <p:nvPr/>
        </p:nvSpPr>
        <p:spPr>
          <a:xfrm>
            <a:off x="6361026" y="3583052"/>
            <a:ext cx="1307808" cy="434701"/>
          </a:xfrm>
          <a:prstGeom prst="wedgeRoundRectCallout">
            <a:avLst>
              <a:gd name="adj1" fmla="val 52678"/>
              <a:gd name="adj2" fmla="val 69706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750" dirty="0"/>
              <a:t>Ruim van te voren aangeven en uitleggen (samen met HR)</a:t>
            </a:r>
          </a:p>
        </p:txBody>
      </p:sp>
    </p:spTree>
    <p:extLst>
      <p:ext uri="{BB962C8B-B14F-4D97-AF65-F5344CB8AC3E}">
        <p14:creationId xmlns:p14="http://schemas.microsoft.com/office/powerpoint/2010/main" val="2636200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2FE8-99C2-C181-FF21-45760CE26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 descr="Afbeelding met tekst, whiteboard, handschrift, kaart&#10;&#10;Door AI gegenereerde inhoud is mogelijk onjuist.">
            <a:extLst>
              <a:ext uri="{FF2B5EF4-FFF2-40B4-BE49-F238E27FC236}">
                <a16:creationId xmlns:a16="http://schemas.microsoft.com/office/drawing/2014/main" id="{F451458F-7121-B281-F649-8F2BF6539D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1880" y="2866343"/>
            <a:ext cx="3385136" cy="15333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Afbeelding 14" descr="Afbeelding met tekst, kleding, overdekt, tafel&#10;&#10;Door AI gegenereerde inhoud is mogelijk onjuist.">
            <a:extLst>
              <a:ext uri="{FF2B5EF4-FFF2-40B4-BE49-F238E27FC236}">
                <a16:creationId xmlns:a16="http://schemas.microsoft.com/office/drawing/2014/main" id="{DFE068BD-8DF0-71D4-9E15-0D363E634D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548" t="-1" b="5995"/>
          <a:stretch/>
        </p:blipFill>
        <p:spPr>
          <a:xfrm>
            <a:off x="7207276" y="1274689"/>
            <a:ext cx="3731906" cy="15265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22F2CCD1-0C7F-3031-90F5-FB6A89577F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1"/>
          <a:stretch/>
        </p:blipFill>
        <p:spPr>
          <a:xfrm>
            <a:off x="7207276" y="4454967"/>
            <a:ext cx="3731906" cy="152651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90C6DF4-7422-7497-8944-E57EB9962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Zo brengen wij de medewerker- en leidinggevende verzuim- en herstelbeleving in kaart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FED1088-4A2B-14F1-D7D0-FA838CA5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nl-NL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5</a:t>
            </a:fld>
            <a:endParaRPr lang="nl-NL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4042D956-032A-BBA7-AF8E-8FBFA17D2F03}"/>
              </a:ext>
            </a:extLst>
          </p:cNvPr>
          <p:cNvSpPr/>
          <p:nvPr/>
        </p:nvSpPr>
        <p:spPr>
          <a:xfrm>
            <a:off x="1441879" y="6032271"/>
            <a:ext cx="9497303" cy="257339"/>
          </a:xfrm>
          <a:prstGeom prst="rect">
            <a:avLst/>
          </a:prstGeom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50" dirty="0">
                <a:solidFill>
                  <a:schemeClr val="bg1"/>
                </a:solidFill>
              </a:rPr>
              <a:t>Hulp nodig? Plan een gesprek </a:t>
            </a:r>
            <a:r>
              <a:rPr lang="nl-NL" sz="115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nl-NL" sz="1150" dirty="0">
                <a:solidFill>
                  <a:schemeClr val="bg1"/>
                </a:solidFill>
              </a:rPr>
              <a:t> </a:t>
            </a:r>
            <a:r>
              <a:rPr lang="nl-NL" sz="115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https://calendly.com/anoukpiening</a:t>
            </a:r>
            <a:r>
              <a:rPr lang="nl-NL" sz="115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24" name="Groep 23">
            <a:extLst>
              <a:ext uri="{FF2B5EF4-FFF2-40B4-BE49-F238E27FC236}">
                <a16:creationId xmlns:a16="http://schemas.microsoft.com/office/drawing/2014/main" id="{D11CB0F2-2783-EE45-E24B-8529D2264DD1}"/>
              </a:ext>
            </a:extLst>
          </p:cNvPr>
          <p:cNvGrpSpPr/>
          <p:nvPr/>
        </p:nvGrpSpPr>
        <p:grpSpPr>
          <a:xfrm>
            <a:off x="2607481" y="4551815"/>
            <a:ext cx="3201076" cy="1285167"/>
            <a:chOff x="2892480" y="3392206"/>
            <a:chExt cx="5073911" cy="2120256"/>
          </a:xfrm>
        </p:grpSpPr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F446B710-4022-940A-B9BB-3172075AF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92480" y="3392206"/>
              <a:ext cx="5073910" cy="1443092"/>
            </a:xfrm>
            <a:prstGeom prst="rect">
              <a:avLst/>
            </a:prstGeom>
          </p:spPr>
        </p:pic>
        <p:pic>
          <p:nvPicPr>
            <p:cNvPr id="23" name="Afbeelding 22">
              <a:extLst>
                <a:ext uri="{FF2B5EF4-FFF2-40B4-BE49-F238E27FC236}">
                  <a16:creationId xmlns:a16="http://schemas.microsoft.com/office/drawing/2014/main" id="{CAA72505-F30B-80FC-DE8C-73E835471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92480" y="4825461"/>
              <a:ext cx="5073911" cy="687001"/>
            </a:xfrm>
            <a:prstGeom prst="rect">
              <a:avLst/>
            </a:prstGeom>
          </p:spPr>
        </p:pic>
      </p:grpSp>
      <p:pic>
        <p:nvPicPr>
          <p:cNvPr id="3" name="Afbeelding 2">
            <a:extLst>
              <a:ext uri="{FF2B5EF4-FFF2-40B4-BE49-F238E27FC236}">
                <a16:creationId xmlns:a16="http://schemas.microsoft.com/office/drawing/2014/main" id="{16EBA5F5-FBAD-F5B3-170D-00234AF33B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1151" y="1463229"/>
            <a:ext cx="1149910" cy="1149910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4F09CDBB-7C37-E575-2612-CB0C4DBA1137}"/>
              </a:ext>
            </a:extLst>
          </p:cNvPr>
          <p:cNvSpPr/>
          <p:nvPr/>
        </p:nvSpPr>
        <p:spPr>
          <a:xfrm>
            <a:off x="1441879" y="1274689"/>
            <a:ext cx="9497303" cy="152651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D6E38AA2-F963-ACD0-DA22-3BAA0BFF9E6E}"/>
              </a:ext>
            </a:extLst>
          </p:cNvPr>
          <p:cNvSpPr/>
          <p:nvPr/>
        </p:nvSpPr>
        <p:spPr>
          <a:xfrm>
            <a:off x="1441879" y="2866343"/>
            <a:ext cx="9497303" cy="152651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6164F23-2B61-77D6-C94E-5D17C51B906E}"/>
              </a:ext>
            </a:extLst>
          </p:cNvPr>
          <p:cNvSpPr/>
          <p:nvPr/>
        </p:nvSpPr>
        <p:spPr>
          <a:xfrm>
            <a:off x="1441879" y="4455446"/>
            <a:ext cx="9497303" cy="152651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Picture 2" descr="Text&#10;&#10;Description automatically generated">
            <a:extLst>
              <a:ext uri="{FF2B5EF4-FFF2-40B4-BE49-F238E27FC236}">
                <a16:creationId xmlns:a16="http://schemas.microsoft.com/office/drawing/2014/main" id="{665236DD-6786-3601-3AA3-B84ECD5B7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8798" y="3254481"/>
            <a:ext cx="1922589" cy="73642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EC0554AD-D94F-FB6E-8068-26C1D9D73D2D}"/>
              </a:ext>
            </a:extLst>
          </p:cNvPr>
          <p:cNvSpPr txBox="1"/>
          <p:nvPr/>
        </p:nvSpPr>
        <p:spPr>
          <a:xfrm>
            <a:off x="5808557" y="1693240"/>
            <a:ext cx="13987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900" dirty="0">
                <a:solidFill>
                  <a:schemeClr val="accent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Lees hier verder</a:t>
            </a:r>
            <a:r>
              <a:rPr lang="nl-NL" sz="900">
                <a:solidFill>
                  <a:schemeClr val="accent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</a:p>
          <a:p>
            <a:pPr algn="ctr"/>
            <a:r>
              <a:rPr lang="nl-NL" sz="1250">
                <a:solidFill>
                  <a:srgbClr val="98733A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Partou</a:t>
            </a:r>
            <a:r>
              <a:rPr lang="nl-NL" sz="1250" dirty="0">
                <a:solidFill>
                  <a:srgbClr val="98733A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(kinderopvang)</a:t>
            </a:r>
            <a:endParaRPr lang="nl-NL" sz="1400" dirty="0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6F8ED77C-F6CA-77B3-68D7-D674AF97AF7D}"/>
              </a:ext>
            </a:extLst>
          </p:cNvPr>
          <p:cNvSpPr txBox="1"/>
          <p:nvPr/>
        </p:nvSpPr>
        <p:spPr>
          <a:xfrm>
            <a:off x="5008322" y="3530795"/>
            <a:ext cx="550568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nl-NL" sz="1400" dirty="0">
                <a:solidFill>
                  <a:srgbClr val="98733A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nl-NL" sz="900" dirty="0">
                <a:solidFill>
                  <a:schemeClr val="accent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Lees hier verder:</a:t>
            </a:r>
          </a:p>
          <a:p>
            <a:r>
              <a:rPr lang="nl-NL" sz="1300" dirty="0">
                <a:solidFill>
                  <a:srgbClr val="98733A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1. MB-ALL (veiligheid) </a:t>
            </a:r>
            <a:endParaRPr lang="nl-NL" sz="1400" dirty="0">
              <a:solidFill>
                <a:srgbClr val="98733A"/>
              </a:solidFill>
            </a:endParaRPr>
          </a:p>
          <a:p>
            <a:r>
              <a:rPr lang="nl-NL" sz="1300" dirty="0">
                <a:hlinkClick r:id="rId12"/>
              </a:rPr>
              <a:t>2. MB-ALL (veiligheid) verbeteringen</a:t>
            </a:r>
            <a:endParaRPr lang="nl-NL" sz="1400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6CA6BFBC-7C36-D23D-53DD-51DFCA7689A4}"/>
              </a:ext>
            </a:extLst>
          </p:cNvPr>
          <p:cNvSpPr txBox="1"/>
          <p:nvPr/>
        </p:nvSpPr>
        <p:spPr>
          <a:xfrm>
            <a:off x="5743196" y="4845788"/>
            <a:ext cx="14640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000" u="sng" dirty="0">
                <a:solidFill>
                  <a:schemeClr val="accent1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Lees hier verder:</a:t>
            </a:r>
          </a:p>
          <a:p>
            <a:pPr algn="ctr"/>
            <a:r>
              <a:rPr lang="nl-NL" sz="1400" dirty="0" err="1">
                <a:solidFill>
                  <a:srgbClr val="98733A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Groenhuysen</a:t>
            </a:r>
            <a:r>
              <a:rPr lang="nl-NL" sz="1400" dirty="0">
                <a:solidFill>
                  <a:srgbClr val="98733A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(ouderenzorg)</a:t>
            </a:r>
            <a:endParaRPr lang="nl-NL" sz="1400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BD2B70DA-7697-8B0D-6E61-008850FC1BC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61061" y="1348158"/>
            <a:ext cx="3137565" cy="1353239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48132EC7-6DAD-50D1-8C07-033C1FD7B69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9465" y="2893451"/>
            <a:ext cx="3432373" cy="89743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59E4DE-F39B-7671-DD0D-5FC62552B72F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269"/>
          <a:stretch/>
        </p:blipFill>
        <p:spPr>
          <a:xfrm>
            <a:off x="1482987" y="4809697"/>
            <a:ext cx="1078074" cy="58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31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Zo helpen wij je verder</a:t>
            </a:r>
          </a:p>
        </p:txBody>
      </p:sp>
      <p:sp>
        <p:nvSpPr>
          <p:cNvPr id="3" name="Stap 1"/>
          <p:cNvSpPr/>
          <p:nvPr/>
        </p:nvSpPr>
        <p:spPr>
          <a:xfrm>
            <a:off x="548640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Nummer"/>
          <p:cNvSpPr/>
          <p:nvPr/>
        </p:nvSpPr>
        <p:spPr>
          <a:xfrm>
            <a:off x="777240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5" name="Kop"/>
          <p:cNvSpPr txBox="1"/>
          <p:nvPr/>
        </p:nvSpPr>
        <p:spPr>
          <a:xfrm>
            <a:off x="777240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Luisteren</a:t>
            </a:r>
          </a:p>
        </p:txBody>
      </p:sp>
      <p:sp>
        <p:nvSpPr>
          <p:cNvPr id="6" name="Uitleg"/>
          <p:cNvSpPr txBox="1"/>
          <p:nvPr/>
        </p:nvSpPr>
        <p:spPr>
          <a:xfrm>
            <a:off x="777240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Diepte-interviews en focusgroepen, ook met wie afhaakte.</a:t>
            </a:r>
          </a:p>
        </p:txBody>
      </p:sp>
      <p:sp>
        <p:nvSpPr>
          <p:cNvPr id="7" name="Stap 2"/>
          <p:cNvSpPr/>
          <p:nvPr/>
        </p:nvSpPr>
        <p:spPr>
          <a:xfrm>
            <a:off x="3374136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Nummer"/>
          <p:cNvSpPr/>
          <p:nvPr/>
        </p:nvSpPr>
        <p:spPr>
          <a:xfrm>
            <a:off x="3602736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9" name="Kop"/>
          <p:cNvSpPr txBox="1"/>
          <p:nvPr/>
        </p:nvSpPr>
        <p:spPr>
          <a:xfrm>
            <a:off x="3602736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Inzichtelijk maken</a:t>
            </a:r>
          </a:p>
        </p:txBody>
      </p:sp>
      <p:sp>
        <p:nvSpPr>
          <p:cNvPr id="10" name="Uitleg"/>
          <p:cNvSpPr txBox="1"/>
          <p:nvPr/>
        </p:nvSpPr>
        <p:spPr>
          <a:xfrm>
            <a:off x="3602736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De reis in beeld, met de echte woorden en emoties van je medewerkers.</a:t>
            </a:r>
          </a:p>
        </p:txBody>
      </p:sp>
      <p:sp>
        <p:nvSpPr>
          <p:cNvPr id="11" name="Stap 3"/>
          <p:cNvSpPr/>
          <p:nvPr/>
        </p:nvSpPr>
        <p:spPr>
          <a:xfrm>
            <a:off x="6199631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Nummer"/>
          <p:cNvSpPr/>
          <p:nvPr/>
        </p:nvSpPr>
        <p:spPr>
          <a:xfrm>
            <a:off x="6428231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3" name="Kop"/>
          <p:cNvSpPr txBox="1"/>
          <p:nvPr/>
        </p:nvSpPr>
        <p:spPr>
          <a:xfrm>
            <a:off x="6428231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Verbeteren</a:t>
            </a:r>
          </a:p>
        </p:txBody>
      </p:sp>
      <p:sp>
        <p:nvSpPr>
          <p:cNvPr id="14" name="Uitleg"/>
          <p:cNvSpPr txBox="1"/>
          <p:nvPr/>
        </p:nvSpPr>
        <p:spPr>
          <a:xfrm>
            <a:off x="6428231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Interactieve werksessies met je team, van quick wins tot grote stappen.</a:t>
            </a:r>
          </a:p>
        </p:txBody>
      </p:sp>
      <p:sp>
        <p:nvSpPr>
          <p:cNvPr id="15" name="Stap 4"/>
          <p:cNvSpPr/>
          <p:nvPr/>
        </p:nvSpPr>
        <p:spPr>
          <a:xfrm>
            <a:off x="9025128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Nummer"/>
          <p:cNvSpPr/>
          <p:nvPr/>
        </p:nvSpPr>
        <p:spPr>
          <a:xfrm>
            <a:off x="9253728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7" name="Kop"/>
          <p:cNvSpPr txBox="1"/>
          <p:nvPr/>
        </p:nvSpPr>
        <p:spPr>
          <a:xfrm>
            <a:off x="9253728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Verankeren</a:t>
            </a:r>
          </a:p>
        </p:txBody>
      </p:sp>
      <p:sp>
        <p:nvSpPr>
          <p:cNvPr id="18" name="Uitleg"/>
          <p:cNvSpPr txBox="1"/>
          <p:nvPr/>
        </p:nvSpPr>
        <p:spPr>
          <a:xfrm>
            <a:off x="9253728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Vertaling naar processen, eigenaren en een roadmap, zodat het blijft.</a:t>
            </a:r>
          </a:p>
        </p:txBody>
      </p:sp>
      <p:sp>
        <p:nvSpPr>
          <p:cNvPr id="19" name="Kop luisteren"/>
          <p:cNvSpPr txBox="1"/>
          <p:nvPr/>
        </p:nvSpPr>
        <p:spPr>
          <a:xfrm>
            <a:off x="548640" y="3456432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404040"/>
                </a:solidFill>
              </a:rPr>
              <a:t>Twee manieren om te luisteren</a:t>
            </a:r>
          </a:p>
        </p:txBody>
      </p:sp>
      <p:sp>
        <p:nvSpPr>
          <p:cNvPr id="20" name="Met focusgroepen"/>
          <p:cNvSpPr/>
          <p:nvPr/>
        </p:nvSpPr>
        <p:spPr>
          <a:xfrm>
            <a:off x="548640" y="3867911"/>
            <a:ext cx="544068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kst"/>
          <p:cNvSpPr txBox="1"/>
          <p:nvPr/>
        </p:nvSpPr>
        <p:spPr>
          <a:xfrm>
            <a:off x="777240" y="3959352"/>
            <a:ext cx="50292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 i="0">
                <a:solidFill>
                  <a:srgbClr val="2E7880"/>
                </a:solidFill>
              </a:rPr>
              <a:t>Met focusgroepen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Compact en snel, geschikt voor bijvoorbeeld onboarding.</a:t>
            </a:r>
          </a:p>
        </p:txBody>
      </p:sp>
      <p:sp>
        <p:nvSpPr>
          <p:cNvPr id="22" name="Met diepte-interviews"/>
          <p:cNvSpPr/>
          <p:nvPr/>
        </p:nvSpPr>
        <p:spPr>
          <a:xfrm>
            <a:off x="6199631" y="3867911"/>
            <a:ext cx="544068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kst"/>
          <p:cNvSpPr txBox="1"/>
          <p:nvPr/>
        </p:nvSpPr>
        <p:spPr>
          <a:xfrm>
            <a:off x="6428231" y="3959352"/>
            <a:ext cx="50292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 i="0">
                <a:solidFill>
                  <a:srgbClr val="2E7880"/>
                </a:solidFill>
              </a:rPr>
              <a:t>Met diepte-interviews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Grondig en vertrouwelijk, geschikt voor de hele reis of gevoelige thema's zoals verzuim.</a:t>
            </a:r>
          </a:p>
        </p:txBody>
      </p:sp>
      <p:sp>
        <p:nvSpPr>
          <p:cNvPr id="24" name="Extra"/>
          <p:cNvSpPr txBox="1"/>
          <p:nvPr/>
        </p:nvSpPr>
        <p:spPr>
          <a:xfrm>
            <a:off x="548640" y="4901184"/>
            <a:ext cx="11064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Bij verzuim werken we met diepte-interviews: vertrouwelijk, met medewerkers én leidinggevenden.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Liever eerst zelf aan de slag? We denken ook 1-op-1 met je mee.</a:t>
            </a:r>
          </a:p>
        </p:txBody>
      </p:sp>
      <p:sp>
        <p:nvSpPr>
          <p:cNvPr id="25" name="Resultaat"/>
          <p:cNvSpPr/>
          <p:nvPr/>
        </p:nvSpPr>
        <p:spPr>
          <a:xfrm>
            <a:off x="548640" y="5468112"/>
            <a:ext cx="11091672" cy="457200"/>
          </a:xfrm>
          <a:prstGeom prst="roundRect">
            <a:avLst>
              <a:gd name="adj" fmla="val 50000"/>
            </a:avLst>
          </a:prstGeom>
          <a:solidFill>
            <a:srgbClr val="EE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rtlCol="0" anchor="ctr"/>
          <a:lstStyle/>
          <a:p>
            <a:pPr algn="ctr"/>
            <a:r>
              <a:rPr sz="1400" b="1">
                <a:solidFill>
                  <a:srgbClr val="98733A"/>
                </a:solidFill>
              </a:rPr>
              <a:t>Resultaat:  </a:t>
            </a:r>
            <a:r>
              <a:rPr sz="1400" b="0">
                <a:solidFill>
                  <a:srgbClr val="404040"/>
                </a:solidFill>
              </a:rPr>
              <a:t>hogere medewerkertevredenheid  ·  aantrekkelijke werkgever  ·  minder verzuim en verloop</a:t>
            </a:r>
          </a:p>
        </p:txBody>
      </p:sp>
      <p:sp>
        <p:nvSpPr>
          <p:cNvPr id="26" name="Plan een gesprek">
            <a:hlinkClick r:id="rId2"/>
          </p:cNvPr>
          <p:cNvSpPr/>
          <p:nvPr/>
        </p:nvSpPr>
        <p:spPr>
          <a:xfrm>
            <a:off x="2743200" y="6108192"/>
            <a:ext cx="8897112" cy="365760"/>
          </a:xfrm>
          <a:prstGeom prst="roundRect">
            <a:avLst>
              <a:gd name="adj" fmla="val 50000"/>
            </a:avLst>
          </a:prstGeom>
          <a:solidFill>
            <a:srgbClr val="60B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Hulp nodig? Plan een gesprek  →  </a:t>
            </a:r>
            <a:r>
              <a:rPr sz="1400" u="sng">
                <a:solidFill>
                  <a:srgbClr val="FFFFFF"/>
                </a:solidFill>
              </a:rPr>
              <a:t>calendly.com/anoukpiening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685800" y="685800"/>
            <a:ext cx="621792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</a:rPr>
              <a:t>Vragen of een keer kennismaken?</a:t>
            </a:r>
          </a:p>
          <a:p>
            <a:pPr algn="l">
              <a:spcAft>
                <a:spcPts val="400"/>
              </a:spcAft>
            </a:pPr>
            <a:r>
              <a:rPr sz="3000" b="0" i="0">
                <a:solidFill>
                  <a:srgbClr val="FFFFFF"/>
                </a:solidFill>
              </a:rPr>
              <a:t>We helpen je graag.</a:t>
            </a:r>
          </a:p>
        </p:txBody>
      </p:sp>
      <p:sp>
        <p:nvSpPr>
          <p:cNvPr id="3" name="Agenda"/>
          <p:cNvSpPr txBox="1"/>
          <p:nvPr/>
        </p:nvSpPr>
        <p:spPr>
          <a:xfrm>
            <a:off x="685800" y="2606040"/>
            <a:ext cx="6035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>
                <a:solidFill>
                  <a:srgbClr val="FFFFFF"/>
                </a:solidFill>
              </a:rPr>
              <a:t>Plan een gesprek via:</a:t>
            </a:r>
          </a:p>
        </p:txBody>
      </p:sp>
      <p:sp>
        <p:nvSpPr>
          <p:cNvPr id="4" name="Agenda link">
            <a:hlinkClick r:id="rId2"/>
          </p:cNvPr>
          <p:cNvSpPr txBox="1"/>
          <p:nvPr/>
        </p:nvSpPr>
        <p:spPr>
          <a:xfrm>
            <a:off x="685800" y="2971800"/>
            <a:ext cx="60350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sng">
                <a:solidFill>
                  <a:srgbClr val="FFFFFF"/>
                </a:solidFill>
              </a:rPr>
              <a:t>calendly.com/anoukpiening</a:t>
            </a:r>
          </a:p>
        </p:txBody>
      </p:sp>
      <p:sp>
        <p:nvSpPr>
          <p:cNvPr id="5" name="Kaart"/>
          <p:cNvSpPr/>
          <p:nvPr/>
        </p:nvSpPr>
        <p:spPr>
          <a:xfrm>
            <a:off x="685800" y="3840480"/>
            <a:ext cx="5394960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" name="Foto" descr="anou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069080"/>
            <a:ext cx="1280160" cy="1280160"/>
          </a:xfrm>
          <a:prstGeom prst="ellipse">
            <a:avLst/>
          </a:prstGeom>
        </p:spPr>
      </p:pic>
      <p:sp>
        <p:nvSpPr>
          <p:cNvPr id="7" name="Naam"/>
          <p:cNvSpPr txBox="1"/>
          <p:nvPr/>
        </p:nvSpPr>
        <p:spPr>
          <a:xfrm>
            <a:off x="2423160" y="4206240"/>
            <a:ext cx="3566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98733A"/>
                </a:solidFill>
              </a:rPr>
              <a:t>Anouk Piening</a:t>
            </a:r>
          </a:p>
        </p:txBody>
      </p:sp>
      <p:sp>
        <p:nvSpPr>
          <p:cNvPr id="8" name="Mail">
            <a:hlinkClick r:id="rId4"/>
          </p:cNvPr>
          <p:cNvSpPr txBox="1"/>
          <p:nvPr/>
        </p:nvSpPr>
        <p:spPr>
          <a:xfrm>
            <a:off x="2423160" y="4599432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sng">
                <a:solidFill>
                  <a:srgbClr val="404040"/>
                </a:solidFill>
              </a:rPr>
              <a:t>anouk@studiocix.com</a:t>
            </a:r>
          </a:p>
        </p:txBody>
      </p:sp>
      <p:sp>
        <p:nvSpPr>
          <p:cNvPr id="9" name="Telefoon"/>
          <p:cNvSpPr txBox="1"/>
          <p:nvPr/>
        </p:nvSpPr>
        <p:spPr>
          <a:xfrm>
            <a:off x="2423160" y="4946904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404040"/>
                </a:solidFill>
              </a:rPr>
              <a:t>+31 6 11953340</a:t>
            </a:r>
          </a:p>
        </p:txBody>
      </p:sp>
      <p:pic>
        <p:nvPicPr>
          <p:cNvPr id="10" name="Logo" descr="Logo-Studio-CIX-1080x1080-final-WHITE-WHITE_20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822960"/>
            <a:ext cx="4023360" cy="4023360"/>
          </a:xfrm>
          <a:prstGeom prst="rect">
            <a:avLst/>
          </a:prstGeom>
        </p:spPr>
      </p:pic>
      <p:sp>
        <p:nvSpPr>
          <p:cNvPr id="11" name="Website">
            <a:hlinkClick r:id="rId6"/>
          </p:cNvPr>
          <p:cNvSpPr txBox="1"/>
          <p:nvPr/>
        </p:nvSpPr>
        <p:spPr>
          <a:xfrm>
            <a:off x="7315200" y="4983480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sng">
                <a:solidFill>
                  <a:srgbClr val="FFFFFF"/>
                </a:solidFill>
              </a:rPr>
              <a:t>studiocix.com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akmedianet Template-set">
  <a:themeElements>
    <a:clrScheme name="Studio CIX">
      <a:dk1>
        <a:srgbClr val="7C7C7C"/>
      </a:dk1>
      <a:lt1>
        <a:sysClr val="window" lastClr="FFFFFF"/>
      </a:lt1>
      <a:dk2>
        <a:srgbClr val="60B3BB"/>
      </a:dk2>
      <a:lt2>
        <a:srgbClr val="CEDBE6"/>
      </a:lt2>
      <a:accent1>
        <a:srgbClr val="60B3BB"/>
      </a:accent1>
      <a:accent2>
        <a:srgbClr val="98733A"/>
      </a:accent2>
      <a:accent3>
        <a:srgbClr val="4697A1"/>
      </a:accent3>
      <a:accent4>
        <a:srgbClr val="BFBFBF"/>
      </a:accent4>
      <a:accent5>
        <a:srgbClr val="A5A5A5"/>
      </a:accent5>
      <a:accent6>
        <a:srgbClr val="EEE3D3"/>
      </a:accent6>
      <a:hlink>
        <a:srgbClr val="98733A"/>
      </a:hlink>
      <a:folHlink>
        <a:srgbClr val="FFFFFF"/>
      </a:folHlink>
    </a:clrScheme>
    <a:fontScheme name="Studio CIX">
      <a:majorFont>
        <a:latin typeface="Roboto Condensed"/>
        <a:ea typeface=""/>
        <a:cs typeface=""/>
      </a:majorFont>
      <a:minorFont>
        <a:latin typeface="Roboto Condensed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  <wetp:taskpane dockstate="right" visibility="0" width="438" row="9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A39C9812-C200-4C1B-95D1-D6B644D5D0BA}">
  <we:reference id="wa200005234" version="1.0.0.0" store="en-US" storeType="OMEX"/>
  <we:alternateReferences>
    <we:reference id="WA200005234" version="1.0.0.0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70C0D9F-6664-482C-8496-C08FEF5513F8}">
  <we:reference id="wa104381063" version="1.0.0.1" store="nl-NL" storeType="OMEX"/>
  <we:alternateReferences>
    <we:reference id="wa104381063" version="1.0.0.1" store="nl-NL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9BDB5D22094D4DB21C7208366FF3AC" ma:contentTypeVersion="14" ma:contentTypeDescription="Create a new document." ma:contentTypeScope="" ma:versionID="b31c82677f8263df8425d730cb836c76">
  <xsd:schema xmlns:xsd="http://www.w3.org/2001/XMLSchema" xmlns:xs="http://www.w3.org/2001/XMLSchema" xmlns:p="http://schemas.microsoft.com/office/2006/metadata/properties" xmlns:ns2="8f8b3583-3b50-4a6c-93c0-afa9cb4f235c" xmlns:ns3="846efe57-4d57-46d3-8cec-a205bf6304fc" targetNamespace="http://schemas.microsoft.com/office/2006/metadata/properties" ma:root="true" ma:fieldsID="a88f3a5e63119b64f4006801a07f3fe9" ns2:_="" ns3:_="">
    <xsd:import namespace="8f8b3583-3b50-4a6c-93c0-afa9cb4f235c"/>
    <xsd:import namespace="846efe57-4d57-46d3-8cec-a205bf6304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8b3583-3b50-4a6c-93c0-afa9cb4f23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3a8279c-9b2f-4a4f-96ba-5e00951cf5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efe57-4d57-46d3-8cec-a205bf6304f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de4556-3ec6-466a-aeea-7e9b952c923b}" ma:internalName="TaxCatchAll" ma:showField="CatchAllData" ma:web="846efe57-4d57-46d3-8cec-a205bf6304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f8b3583-3b50-4a6c-93c0-afa9cb4f235c">
      <Terms xmlns="http://schemas.microsoft.com/office/infopath/2007/PartnerControls"/>
    </lcf76f155ced4ddcb4097134ff3c332f>
    <TaxCatchAll xmlns="846efe57-4d57-46d3-8cec-a205bf6304fc" xsi:nil="true"/>
    <SharedWithUsers xmlns="846efe57-4d57-46d3-8cec-a205bf6304fc">
      <UserInfo>
        <DisplayName>Sterre Scholten</DisplayName>
        <AccountId>67</AccountId>
        <AccountType/>
      </UserInfo>
      <UserInfo>
        <DisplayName>Sander Haas</DisplayName>
        <AccountId>22</AccountId>
        <AccountType/>
      </UserInfo>
      <UserInfo>
        <DisplayName>Gyula Rychtarski</DisplayName>
        <AccountId>52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A6D7F89-1D99-43F9-8BA1-DECE8BC49F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ABD5FE-52A1-4FC3-88DA-C81B607205EE}">
  <ds:schemaRefs>
    <ds:schemaRef ds:uri="846efe57-4d57-46d3-8cec-a205bf6304fc"/>
    <ds:schemaRef ds:uri="8f8b3583-3b50-4a6c-93c0-afa9cb4f235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4B77C12-5686-4740-A34B-169DF3496F61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8f8b3583-3b50-4a6c-93c0-afa9cb4f235c"/>
    <ds:schemaRef ds:uri="846efe57-4d57-46d3-8cec-a205bf6304fc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ADG Presentatie</Template>
  <TotalTime>0</TotalTime>
  <Words>1166</Words>
  <Application>Microsoft Office PowerPoint</Application>
  <PresentationFormat>Widescreen</PresentationFormat>
  <Paragraphs>164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Cinzel</vt:lpstr>
      <vt:lpstr>Courier New</vt:lpstr>
      <vt:lpstr>Open Sans Semibold</vt:lpstr>
      <vt:lpstr>Roboto Condensed</vt:lpstr>
      <vt:lpstr>Wingdings</vt:lpstr>
      <vt:lpstr>Vakmedianet Template-set</vt:lpstr>
      <vt:lpstr>think-cell Slide</vt:lpstr>
      <vt:lpstr>PowerPoint Presentation</vt:lpstr>
      <vt:lpstr>PowerPoint Presentation</vt:lpstr>
      <vt:lpstr>Vijf stappen om in gesprek te gaan met leidinggevenden over preventie en herstelbegeleiding</vt:lpstr>
      <vt:lpstr>PowerPoint Presentation</vt:lpstr>
      <vt:lpstr>Zo brengen wij de medewerker- en leidinggevende verzuim- en herstelbeleving in kaart</vt:lpstr>
      <vt:lpstr>Zo helpen wij je verder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weg naar herstel</dc:title>
  <dc:subject>Gratis download van Studio CIX</dc:subject>
  <dc:creator>STUDIO CIX</dc:creator>
  <cp:keywords/>
  <dc:description/>
  <cp:lastModifiedBy>Elin de Boel</cp:lastModifiedBy>
  <cp:revision>10</cp:revision>
  <dcterms:created xsi:type="dcterms:W3CDTF">2024-02-20T10:13:36Z</dcterms:created>
  <dcterms:modified xsi:type="dcterms:W3CDTF">2026-10-21T10:32:22Z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0x010100929BDB5D22094D4DB21C7208366FF3AC</vt:lpwstr>
  </property>
  <property fmtid="{D5CDD505-2E9C-101B-9397-08002B2CF9AE}" pid="3" name="MediaServiceImageTags">
    <vt:lpwstr/>
  </property>
  <property fmtid="{D5CDD505-2E9C-101B-9397-08002B2CF9AE}" pid="4" name="_dlc_DocIdItemGuid">
    <vt:lpwstr>a93ee025-7bb1-4885-89fd-66fc4d0a9403</vt:lpwstr>
  </property>
</Properties>
</file>