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8"/>
  </p:notesMasterIdLst>
  <p:handoutMasterIdLst>
    <p:handoutMasterId r:id="rId9"/>
  </p:handoutMasterIdLst>
  <p:sldIdLst>
    <p:sldId id="4050" r:id="rId2"/>
    <p:sldId id="4046" r:id="rId3"/>
    <p:sldId id="4045" r:id="rId4"/>
    <p:sldId id="4047" r:id="rId5"/>
    <p:sldId id="4048" r:id="rId6"/>
    <p:sldId id="4049" r:id="rId7"/>
  </p:sldIdLst>
  <p:sldSz cx="12192000" cy="6858000"/>
  <p:notesSz cx="6797675" cy="9928225"/>
  <p:custDataLst>
    <p:tags r:id="rId1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E6171B1C-7AC4-44C7-BCCC-DC3C129F7446}">
          <p14:sldIdLst>
            <p14:sldId id="4050"/>
            <p14:sldId id="4046"/>
            <p14:sldId id="4045"/>
            <p14:sldId id="4047"/>
            <p14:sldId id="4048"/>
            <p14:sldId id="40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ouk Piening"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DBE6"/>
    <a:srgbClr val="DA1C5C"/>
    <a:srgbClr val="8098AA"/>
    <a:srgbClr val="60B3BB"/>
    <a:srgbClr val="3494BA"/>
    <a:srgbClr val="30BACC"/>
    <a:srgbClr val="F0F3F4"/>
    <a:srgbClr val="98733A"/>
    <a:srgbClr val="5FB3BC"/>
    <a:srgbClr val="4077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BFACE3-8F21-4803-B0ED-1A99A34DEF2D}" v="14" dt="2026-10-23T18:57:55.82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1" autoAdjust="0"/>
    <p:restoredTop sz="95308" autoAdjust="0"/>
  </p:normalViewPr>
  <p:slideViewPr>
    <p:cSldViewPr snapToGrid="0">
      <p:cViewPr varScale="1">
        <p:scale>
          <a:sx n="148" d="100"/>
          <a:sy n="148" d="100"/>
        </p:scale>
        <p:origin x="720"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6" d="100"/>
        <a:sy n="146" d="100"/>
      </p:scale>
      <p:origin x="0" y="-3792"/>
    </p:cViewPr>
  </p:sorterViewPr>
  <p:notesViewPr>
    <p:cSldViewPr snapToGrid="0">
      <p:cViewPr varScale="1">
        <p:scale>
          <a:sx n="80" d="100"/>
          <a:sy n="80" d="100"/>
        </p:scale>
        <p:origin x="282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ouk Piening" userId="9b39b6d3-e15d-4172-99f8-f10838a5ddb6" providerId="ADAL" clId="{390166CC-E38F-4329-982C-B45EC70ABFC9}"/>
    <pc:docChg chg="custSel modSld">
      <pc:chgData name="Anouk Piening" userId="9b39b6d3-e15d-4172-99f8-f10838a5ddb6" providerId="ADAL" clId="{390166CC-E38F-4329-982C-B45EC70ABFC9}" dt="2026-10-23T18:58:37.234" v="889" actId="14100"/>
      <pc:docMkLst>
        <pc:docMk/>
      </pc:docMkLst>
      <pc:sldChg chg="modSp mod">
        <pc:chgData name="Anouk Piening" userId="9b39b6d3-e15d-4172-99f8-f10838a5ddb6" providerId="ADAL" clId="{390166CC-E38F-4329-982C-B45EC70ABFC9}" dt="2026-10-23T18:40:45.405" v="24" actId="1076"/>
        <pc:sldMkLst>
          <pc:docMk/>
          <pc:sldMk cId="1372398860" sldId="4045"/>
        </pc:sldMkLst>
        <pc:spChg chg="mod">
          <ac:chgData name="Anouk Piening" userId="9b39b6d3-e15d-4172-99f8-f10838a5ddb6" providerId="ADAL" clId="{390166CC-E38F-4329-982C-B45EC70ABFC9}" dt="2026-10-23T18:40:03.592" v="12" actId="14100"/>
          <ac:spMkLst>
            <pc:docMk/>
            <pc:sldMk cId="1372398860" sldId="4045"/>
            <ac:spMk id="80" creationId="{19D7495A-D015-C786-5A53-05B849110B81}"/>
          </ac:spMkLst>
        </pc:spChg>
        <pc:spChg chg="mod">
          <ac:chgData name="Anouk Piening" userId="9b39b6d3-e15d-4172-99f8-f10838a5ddb6" providerId="ADAL" clId="{390166CC-E38F-4329-982C-B45EC70ABFC9}" dt="2026-10-23T18:39:31.061" v="3" actId="14100"/>
          <ac:spMkLst>
            <pc:docMk/>
            <pc:sldMk cId="1372398860" sldId="4045"/>
            <ac:spMk id="88" creationId="{099C954C-69E6-E740-FFCB-3FAB22D0D862}"/>
          </ac:spMkLst>
        </pc:spChg>
        <pc:spChg chg="mod">
          <ac:chgData name="Anouk Piening" userId="9b39b6d3-e15d-4172-99f8-f10838a5ddb6" providerId="ADAL" clId="{390166CC-E38F-4329-982C-B45EC70ABFC9}" dt="2026-10-23T18:40:13.007" v="15" actId="14100"/>
          <ac:spMkLst>
            <pc:docMk/>
            <pc:sldMk cId="1372398860" sldId="4045"/>
            <ac:spMk id="133" creationId="{02EA9F47-96E5-8761-02C2-17A1CDF9F426}"/>
          </ac:spMkLst>
        </pc:spChg>
        <pc:spChg chg="mod">
          <ac:chgData name="Anouk Piening" userId="9b39b6d3-e15d-4172-99f8-f10838a5ddb6" providerId="ADAL" clId="{390166CC-E38F-4329-982C-B45EC70ABFC9}" dt="2026-10-23T18:40:22.233" v="18" actId="14100"/>
          <ac:spMkLst>
            <pc:docMk/>
            <pc:sldMk cId="1372398860" sldId="4045"/>
            <ac:spMk id="139" creationId="{ACB76299-15C5-20D2-6C19-4A72EFF95672}"/>
          </ac:spMkLst>
        </pc:spChg>
        <pc:spChg chg="mod">
          <ac:chgData name="Anouk Piening" userId="9b39b6d3-e15d-4172-99f8-f10838a5ddb6" providerId="ADAL" clId="{390166CC-E38F-4329-982C-B45EC70ABFC9}" dt="2026-10-23T18:39:44.289" v="6" actId="14100"/>
          <ac:spMkLst>
            <pc:docMk/>
            <pc:sldMk cId="1372398860" sldId="4045"/>
            <ac:spMk id="146" creationId="{48FFE4E4-AF56-687B-198B-56EB037ABAE9}"/>
          </ac:spMkLst>
        </pc:spChg>
        <pc:spChg chg="mod">
          <ac:chgData name="Anouk Piening" userId="9b39b6d3-e15d-4172-99f8-f10838a5ddb6" providerId="ADAL" clId="{390166CC-E38F-4329-982C-B45EC70ABFC9}" dt="2026-10-23T18:39:53.045" v="9" actId="14100"/>
          <ac:spMkLst>
            <pc:docMk/>
            <pc:sldMk cId="1372398860" sldId="4045"/>
            <ac:spMk id="149" creationId="{D8C09FAE-CF5C-818A-4730-3220410FB4A1}"/>
          </ac:spMkLst>
        </pc:spChg>
        <pc:spChg chg="mod">
          <ac:chgData name="Anouk Piening" userId="9b39b6d3-e15d-4172-99f8-f10838a5ddb6" providerId="ADAL" clId="{390166CC-E38F-4329-982C-B45EC70ABFC9}" dt="2026-10-23T18:40:17.562" v="17" actId="14100"/>
          <ac:spMkLst>
            <pc:docMk/>
            <pc:sldMk cId="1372398860" sldId="4045"/>
            <ac:spMk id="152" creationId="{4C432101-269C-0E74-1520-5BBDAD4F40BC}"/>
          </ac:spMkLst>
        </pc:spChg>
        <pc:spChg chg="mod">
          <ac:chgData name="Anouk Piening" userId="9b39b6d3-e15d-4172-99f8-f10838a5ddb6" providerId="ADAL" clId="{390166CC-E38F-4329-982C-B45EC70ABFC9}" dt="2026-10-23T18:40:37.003" v="22" actId="1076"/>
          <ac:spMkLst>
            <pc:docMk/>
            <pc:sldMk cId="1372398860" sldId="4045"/>
            <ac:spMk id="197" creationId="{36B5A6D5-20D7-939E-F149-CAB738E4442F}"/>
          </ac:spMkLst>
        </pc:spChg>
        <pc:spChg chg="mod">
          <ac:chgData name="Anouk Piening" userId="9b39b6d3-e15d-4172-99f8-f10838a5ddb6" providerId="ADAL" clId="{390166CC-E38F-4329-982C-B45EC70ABFC9}" dt="2026-10-23T18:40:29.407" v="20" actId="1076"/>
          <ac:spMkLst>
            <pc:docMk/>
            <pc:sldMk cId="1372398860" sldId="4045"/>
            <ac:spMk id="249" creationId="{8976C1DC-7B3E-63FA-FC02-E30A4B09549E}"/>
          </ac:spMkLst>
        </pc:spChg>
        <pc:spChg chg="mod">
          <ac:chgData name="Anouk Piening" userId="9b39b6d3-e15d-4172-99f8-f10838a5ddb6" providerId="ADAL" clId="{390166CC-E38F-4329-982C-B45EC70ABFC9}" dt="2026-10-23T18:40:06.778" v="13" actId="1076"/>
          <ac:spMkLst>
            <pc:docMk/>
            <pc:sldMk cId="1372398860" sldId="4045"/>
            <ac:spMk id="265" creationId="{FFA51739-6C8D-6DBB-73A0-80C4AC8E665A}"/>
          </ac:spMkLst>
        </pc:spChg>
        <pc:spChg chg="mod">
          <ac:chgData name="Anouk Piening" userId="9b39b6d3-e15d-4172-99f8-f10838a5ddb6" providerId="ADAL" clId="{390166CC-E38F-4329-982C-B45EC70ABFC9}" dt="2026-10-23T18:39:25.141" v="1" actId="14100"/>
          <ac:spMkLst>
            <pc:docMk/>
            <pc:sldMk cId="1372398860" sldId="4045"/>
            <ac:spMk id="454" creationId="{DA25B18F-EC56-FD53-92D0-222E36FF0D8D}"/>
          </ac:spMkLst>
        </pc:spChg>
        <pc:spChg chg="mod">
          <ac:chgData name="Anouk Piening" userId="9b39b6d3-e15d-4172-99f8-f10838a5ddb6" providerId="ADAL" clId="{390166CC-E38F-4329-982C-B45EC70ABFC9}" dt="2026-10-23T18:39:03.894" v="0" actId="14100"/>
          <ac:spMkLst>
            <pc:docMk/>
            <pc:sldMk cId="1372398860" sldId="4045"/>
            <ac:spMk id="458" creationId="{EAF9F976-3190-B35E-9FCB-59827E0E08B3}"/>
          </ac:spMkLst>
        </pc:spChg>
        <pc:spChg chg="mod">
          <ac:chgData name="Anouk Piening" userId="9b39b6d3-e15d-4172-99f8-f10838a5ddb6" providerId="ADAL" clId="{390166CC-E38F-4329-982C-B45EC70ABFC9}" dt="2026-10-23T18:39:47.297" v="7" actId="14100"/>
          <ac:spMkLst>
            <pc:docMk/>
            <pc:sldMk cId="1372398860" sldId="4045"/>
            <ac:spMk id="462" creationId="{A16BDB15-CB49-ECEF-CA8D-E7C74E1DEC3F}"/>
          </ac:spMkLst>
        </pc:spChg>
        <pc:spChg chg="mod">
          <ac:chgData name="Anouk Piening" userId="9b39b6d3-e15d-4172-99f8-f10838a5ddb6" providerId="ADAL" clId="{390166CC-E38F-4329-982C-B45EC70ABFC9}" dt="2026-10-23T18:39:56.569" v="10" actId="14100"/>
          <ac:spMkLst>
            <pc:docMk/>
            <pc:sldMk cId="1372398860" sldId="4045"/>
            <ac:spMk id="466" creationId="{E48A8012-57E7-0086-FC44-2B9111EA0F34}"/>
          </ac:spMkLst>
        </pc:spChg>
        <pc:spChg chg="mod">
          <ac:chgData name="Anouk Piening" userId="9b39b6d3-e15d-4172-99f8-f10838a5ddb6" providerId="ADAL" clId="{390166CC-E38F-4329-982C-B45EC70ABFC9}" dt="2026-10-23T18:40:24.825" v="19" actId="14100"/>
          <ac:spMkLst>
            <pc:docMk/>
            <pc:sldMk cId="1372398860" sldId="4045"/>
            <ac:spMk id="470" creationId="{F2C27DC2-8BC7-4365-1EFD-953829358B13}"/>
          </ac:spMkLst>
        </pc:spChg>
        <pc:spChg chg="mod">
          <ac:chgData name="Anouk Piening" userId="9b39b6d3-e15d-4172-99f8-f10838a5ddb6" providerId="ADAL" clId="{390166CC-E38F-4329-982C-B45EC70ABFC9}" dt="2026-10-23T18:39:34.928" v="4" actId="14100"/>
          <ac:spMkLst>
            <pc:docMk/>
            <pc:sldMk cId="1372398860" sldId="4045"/>
            <ac:spMk id="486" creationId="{8FD71DDF-46F4-BC60-3095-3561B91CC4E2}"/>
          </ac:spMkLst>
        </pc:spChg>
        <pc:spChg chg="mod">
          <ac:chgData name="Anouk Piening" userId="9b39b6d3-e15d-4172-99f8-f10838a5ddb6" providerId="ADAL" clId="{390166CC-E38F-4329-982C-B45EC70ABFC9}" dt="2026-10-23T18:40:45.405" v="24" actId="1076"/>
          <ac:spMkLst>
            <pc:docMk/>
            <pc:sldMk cId="1372398860" sldId="4045"/>
            <ac:spMk id="487" creationId="{39F93761-3595-0D85-1AE0-C4F06360DC85}"/>
          </ac:spMkLst>
        </pc:spChg>
        <pc:spChg chg="mod">
          <ac:chgData name="Anouk Piening" userId="9b39b6d3-e15d-4172-99f8-f10838a5ddb6" providerId="ADAL" clId="{390166CC-E38F-4329-982C-B45EC70ABFC9}" dt="2026-10-23T18:40:00.215" v="11" actId="14100"/>
          <ac:spMkLst>
            <pc:docMk/>
            <pc:sldMk cId="1372398860" sldId="4045"/>
            <ac:spMk id="496" creationId="{389B306B-1DF9-50DE-4E13-1079A1357385}"/>
          </ac:spMkLst>
        </pc:spChg>
        <pc:grpChg chg="mod">
          <ac:chgData name="Anouk Piening" userId="9b39b6d3-e15d-4172-99f8-f10838a5ddb6" providerId="ADAL" clId="{390166CC-E38F-4329-982C-B45EC70ABFC9}" dt="2026-10-23T18:40:09.318" v="14" actId="14100"/>
          <ac:grpSpMkLst>
            <pc:docMk/>
            <pc:sldMk cId="1372398860" sldId="4045"/>
            <ac:grpSpMk id="78" creationId="{8B1505C6-6AA5-B968-5E13-4AA75BF7CCE0}"/>
          </ac:grpSpMkLst>
        </pc:grpChg>
        <pc:grpChg chg="mod">
          <ac:chgData name="Anouk Piening" userId="9b39b6d3-e15d-4172-99f8-f10838a5ddb6" providerId="ADAL" clId="{390166CC-E38F-4329-982C-B45EC70ABFC9}" dt="2026-10-23T18:40:41.939" v="23" actId="14100"/>
          <ac:grpSpMkLst>
            <pc:docMk/>
            <pc:sldMk cId="1372398860" sldId="4045"/>
            <ac:grpSpMk id="453" creationId="{F00D4384-B259-8769-C793-6F22951551FE}"/>
          </ac:grpSpMkLst>
        </pc:grpChg>
        <pc:grpChg chg="mod">
          <ac:chgData name="Anouk Piening" userId="9b39b6d3-e15d-4172-99f8-f10838a5ddb6" providerId="ADAL" clId="{390166CC-E38F-4329-982C-B45EC70ABFC9}" dt="2026-10-23T18:40:31.955" v="21" actId="14100"/>
          <ac:grpSpMkLst>
            <pc:docMk/>
            <pc:sldMk cId="1372398860" sldId="4045"/>
            <ac:grpSpMk id="469" creationId="{204D7D61-5B08-546A-93A9-03E0411FBBD0}"/>
          </ac:grpSpMkLst>
        </pc:grpChg>
        <pc:grpChg chg="mod">
          <ac:chgData name="Anouk Piening" userId="9b39b6d3-e15d-4172-99f8-f10838a5ddb6" providerId="ADAL" clId="{390166CC-E38F-4329-982C-B45EC70ABFC9}" dt="2026-10-23T18:39:39.765" v="5" actId="14100"/>
          <ac:grpSpMkLst>
            <pc:docMk/>
            <pc:sldMk cId="1372398860" sldId="4045"/>
            <ac:grpSpMk id="509" creationId="{6F04B98A-F443-7CC0-19B3-584BE92E1B24}"/>
          </ac:grpSpMkLst>
        </pc:grpChg>
      </pc:sldChg>
      <pc:sldChg chg="modSp mod">
        <pc:chgData name="Anouk Piening" userId="9b39b6d3-e15d-4172-99f8-f10838a5ddb6" providerId="ADAL" clId="{390166CC-E38F-4329-982C-B45EC70ABFC9}" dt="2026-10-23T18:58:37.234" v="889" actId="14100"/>
        <pc:sldMkLst>
          <pc:docMk/>
          <pc:sldMk cId="2906769815" sldId="4046"/>
        </pc:sldMkLst>
        <pc:spChg chg="mod">
          <ac:chgData name="Anouk Piening" userId="9b39b6d3-e15d-4172-99f8-f10838a5ddb6" providerId="ADAL" clId="{390166CC-E38F-4329-982C-B45EC70ABFC9}" dt="2026-10-23T18:58:28.292" v="886" actId="14100"/>
          <ac:spMkLst>
            <pc:docMk/>
            <pc:sldMk cId="2906769815" sldId="4046"/>
            <ac:spMk id="88" creationId="{099C954C-69E6-E740-FFCB-3FAB22D0D862}"/>
          </ac:spMkLst>
        </pc:spChg>
        <pc:spChg chg="mod">
          <ac:chgData name="Anouk Piening" userId="9b39b6d3-e15d-4172-99f8-f10838a5ddb6" providerId="ADAL" clId="{390166CC-E38F-4329-982C-B45EC70ABFC9}" dt="2026-10-23T18:58:34.293" v="888" actId="14100"/>
          <ac:spMkLst>
            <pc:docMk/>
            <pc:sldMk cId="2906769815" sldId="4046"/>
            <ac:spMk id="146" creationId="{48FFE4E4-AF56-687B-198B-56EB037ABAE9}"/>
          </ac:spMkLst>
        </pc:spChg>
        <pc:spChg chg="mod">
          <ac:chgData name="Anouk Piening" userId="9b39b6d3-e15d-4172-99f8-f10838a5ddb6" providerId="ADAL" clId="{390166CC-E38F-4329-982C-B45EC70ABFC9}" dt="2026-10-23T18:58:31.529" v="887" actId="14100"/>
          <ac:spMkLst>
            <pc:docMk/>
            <pc:sldMk cId="2906769815" sldId="4046"/>
            <ac:spMk id="149" creationId="{D8C09FAE-CF5C-818A-4730-3220410FB4A1}"/>
          </ac:spMkLst>
        </pc:spChg>
        <pc:spChg chg="mod">
          <ac:chgData name="Anouk Piening" userId="9b39b6d3-e15d-4172-99f8-f10838a5ddb6" providerId="ADAL" clId="{390166CC-E38F-4329-982C-B45EC70ABFC9}" dt="2026-10-23T18:58:37.234" v="889" actId="14100"/>
          <ac:spMkLst>
            <pc:docMk/>
            <pc:sldMk cId="2906769815" sldId="4046"/>
            <ac:spMk id="152" creationId="{4C432101-269C-0E74-1520-5BBDAD4F40BC}"/>
          </ac:spMkLst>
        </pc:spChg>
      </pc:sldChg>
      <pc:sldChg chg="addSp modSp mod">
        <pc:chgData name="Anouk Piening" userId="9b39b6d3-e15d-4172-99f8-f10838a5ddb6" providerId="ADAL" clId="{390166CC-E38F-4329-982C-B45EC70ABFC9}" dt="2026-10-23T18:58:12.369" v="885" actId="1076"/>
        <pc:sldMkLst>
          <pc:docMk/>
          <pc:sldMk cId="0" sldId="4047"/>
        </pc:sldMkLst>
        <pc:spChg chg="add mod">
          <ac:chgData name="Anouk Piening" userId="9b39b6d3-e15d-4172-99f8-f10838a5ddb6" providerId="ADAL" clId="{390166CC-E38F-4329-982C-B45EC70ABFC9}" dt="2026-10-23T18:54:25.374" v="798" actId="20577"/>
          <ac:spMkLst>
            <pc:docMk/>
            <pc:sldMk cId="0" sldId="4047"/>
            <ac:spMk id="19" creationId="{71151381-7B7D-A9ED-8D24-491D1E53B154}"/>
          </ac:spMkLst>
        </pc:spChg>
        <pc:spChg chg="add mod">
          <ac:chgData name="Anouk Piening" userId="9b39b6d3-e15d-4172-99f8-f10838a5ddb6" providerId="ADAL" clId="{390166CC-E38F-4329-982C-B45EC70ABFC9}" dt="2026-10-23T18:56:06.043" v="863" actId="20577"/>
          <ac:spMkLst>
            <pc:docMk/>
            <pc:sldMk cId="0" sldId="4047"/>
            <ac:spMk id="20" creationId="{CDE90D3B-147B-FD20-B258-15454B21368A}"/>
          </ac:spMkLst>
        </pc:spChg>
        <pc:spChg chg="add mod">
          <ac:chgData name="Anouk Piening" userId="9b39b6d3-e15d-4172-99f8-f10838a5ddb6" providerId="ADAL" clId="{390166CC-E38F-4329-982C-B45EC70ABFC9}" dt="2026-10-23T18:58:12.369" v="885" actId="1076"/>
          <ac:spMkLst>
            <pc:docMk/>
            <pc:sldMk cId="0" sldId="4047"/>
            <ac:spMk id="21" creationId="{ECFE5B1F-B1B5-C7AA-C703-5608F83A136F}"/>
          </ac:spMkLst>
        </pc:spChg>
        <pc:spChg chg="add mod">
          <ac:chgData name="Anouk Piening" userId="9b39b6d3-e15d-4172-99f8-f10838a5ddb6" providerId="ADAL" clId="{390166CC-E38F-4329-982C-B45EC70ABFC9}" dt="2026-10-23T18:52:43.867" v="521" actId="571"/>
          <ac:spMkLst>
            <pc:docMk/>
            <pc:sldMk cId="0" sldId="4047"/>
            <ac:spMk id="22" creationId="{3639E369-0037-807E-F0C3-FA5E6D6959AF}"/>
          </ac:spMkLst>
        </pc:spChg>
        <pc:spChg chg="add mod">
          <ac:chgData name="Anouk Piening" userId="9b39b6d3-e15d-4172-99f8-f10838a5ddb6" providerId="ADAL" clId="{390166CC-E38F-4329-982C-B45EC70ABFC9}" dt="2026-10-23T18:52:43.867" v="521" actId="571"/>
          <ac:spMkLst>
            <pc:docMk/>
            <pc:sldMk cId="0" sldId="4047"/>
            <ac:spMk id="23" creationId="{95F8277A-7AA5-4A6B-3426-6AC98013A3E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EEAAA108-FC25-4AED-AE40-B4E2E9E78B5D}"/>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6503F751-5D05-47C5-891A-80C08ADD1247}"/>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23E43A4E-4784-491C-AB69-74B2F24E35CE}" type="datetimeFigureOut">
              <a:rPr lang="nl-NL" smtClean="0"/>
              <a:t>24-10-2026</a:t>
            </a:fld>
            <a:endParaRPr lang="nl-NL"/>
          </a:p>
        </p:txBody>
      </p:sp>
      <p:sp>
        <p:nvSpPr>
          <p:cNvPr id="4" name="Tijdelijke aanduiding voor voettekst 3">
            <a:extLst>
              <a:ext uri="{FF2B5EF4-FFF2-40B4-BE49-F238E27FC236}">
                <a16:creationId xmlns:a16="http://schemas.microsoft.com/office/drawing/2014/main" id="{C12ABC50-DBF6-4068-B72B-A0DAC714899C}"/>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F78B720E-1795-4DBB-BE93-8CB3C2FC76AF}"/>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B1C67036-D372-4623-94C0-635F8BE78D1C}" type="slidenum">
              <a:rPr lang="nl-NL" smtClean="0"/>
              <a:t>‹nr.›</a:t>
            </a:fld>
            <a:endParaRPr lang="nl-NL"/>
          </a:p>
        </p:txBody>
      </p:sp>
    </p:spTree>
    <p:extLst>
      <p:ext uri="{BB962C8B-B14F-4D97-AF65-F5344CB8AC3E}">
        <p14:creationId xmlns:p14="http://schemas.microsoft.com/office/powerpoint/2010/main" val="1611929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6DC596BC-FA37-459B-A0D2-0B7FE8790135}" type="datetimeFigureOut">
              <a:rPr lang="nl-NL" smtClean="0"/>
              <a:t>24-10-2026</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544D7F65-5299-4383-99A9-3EF851E1080D}" type="slidenum">
              <a:rPr lang="nl-NL" smtClean="0"/>
              <a:t>‹nr.›</a:t>
            </a:fld>
            <a:endParaRPr lang="nl-NL"/>
          </a:p>
        </p:txBody>
      </p:sp>
    </p:spTree>
    <p:extLst>
      <p:ext uri="{BB962C8B-B14F-4D97-AF65-F5344CB8AC3E}">
        <p14:creationId xmlns:p14="http://schemas.microsoft.com/office/powerpoint/2010/main" val="2631312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8921A36-070C-C6D6-49E9-CCB214B41F8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0632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8921A36-070C-C6D6-49E9-CCB214B41F8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6136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6" name="Slide Number Placeholder 5"/>
          <p:cNvSpPr>
            <a:spLocks noGrp="1"/>
          </p:cNvSpPr>
          <p:nvPr>
            <p:ph type="sldNum" sz="quarter" idx="12"/>
          </p:nvPr>
        </p:nvSpPr>
        <p:spPr>
          <a:xfrm>
            <a:off x="175366" y="6356350"/>
            <a:ext cx="662834" cy="365125"/>
          </a:xfrm>
          <a:prstGeom prst="rect">
            <a:avLst/>
          </a:prstGeom>
        </p:spPr>
        <p:txBody>
          <a:bodyPr/>
          <a:lstStyle/>
          <a:p>
            <a:pPr algn="r">
              <a:buSzPct val="25000"/>
            </a:pPr>
            <a:fld id="{00000000-1234-1234-1234-123412341234}" type="slidenum">
              <a:rPr lang="nl-NL" sz="900" smtClean="0">
                <a:solidFill>
                  <a:srgbClr val="888888"/>
                </a:solidFill>
                <a:latin typeface="Calibri"/>
                <a:ea typeface="Calibri"/>
                <a:cs typeface="Calibri"/>
                <a:sym typeface="Calibri"/>
              </a:rPr>
              <a:pPr algn="r">
                <a:buSzPct val="25000"/>
              </a:pPr>
              <a:t>‹nr.›</a:t>
            </a:fld>
            <a:endParaRPr lang="nl-NL" sz="900">
              <a:solidFill>
                <a:srgbClr val="888888"/>
              </a:solidFill>
              <a:latin typeface="Calibri"/>
              <a:ea typeface="Calibri"/>
              <a:cs typeface="Calibri"/>
              <a:sym typeface="Calibri"/>
            </a:endParaRPr>
          </a:p>
        </p:txBody>
      </p:sp>
      <p:cxnSp>
        <p:nvCxnSpPr>
          <p:cNvPr id="7" name="Rechte verbindingslijn 6">
            <a:extLst>
              <a:ext uri="{FF2B5EF4-FFF2-40B4-BE49-F238E27FC236}">
                <a16:creationId xmlns:a16="http://schemas.microsoft.com/office/drawing/2014/main" id="{E49A7AFE-CB6D-4369-B1BE-211D10A92483}"/>
              </a:ext>
            </a:extLst>
          </p:cNvPr>
          <p:cNvCxnSpPr/>
          <p:nvPr userDrawn="1"/>
        </p:nvCxnSpPr>
        <p:spPr>
          <a:xfrm>
            <a:off x="838200" y="1143502"/>
            <a:ext cx="10515600" cy="0"/>
          </a:xfrm>
          <a:prstGeom prst="line">
            <a:avLst/>
          </a:prstGeom>
          <a:ln w="19050">
            <a:solidFill>
              <a:srgbClr val="5FB3B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6194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739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ussenpagin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F2B197E-796B-05FC-DEDA-B54E932E9107}"/>
              </a:ext>
            </a:extLst>
          </p:cNvPr>
          <p:cNvSpPr>
            <a:spLocks noGrp="1"/>
          </p:cNvSpPr>
          <p:nvPr>
            <p:ph type="sldNum" sz="quarter" idx="10"/>
          </p:nvPr>
        </p:nvSpPr>
        <p:spPr>
          <a:xfrm>
            <a:off x="175366" y="6356350"/>
            <a:ext cx="662834" cy="365125"/>
          </a:xfrm>
          <a:prstGeom prst="rect">
            <a:avLst/>
          </a:prstGeom>
        </p:spPr>
        <p:txBody>
          <a:bodyPr/>
          <a:lstStyle/>
          <a:p>
            <a:pPr algn="l"/>
            <a:fld id="{0E7476D2-0896-4839-9387-ABF8745D58E4}" type="slidenum">
              <a:rPr lang="nl-NL" smtClean="0"/>
              <a:pPr algn="l"/>
              <a:t>‹nr.›</a:t>
            </a:fld>
            <a:endParaRPr lang="nl-NL" dirty="0"/>
          </a:p>
        </p:txBody>
      </p:sp>
      <p:sp>
        <p:nvSpPr>
          <p:cNvPr id="7" name="Rechthoek 6">
            <a:extLst>
              <a:ext uri="{FF2B5EF4-FFF2-40B4-BE49-F238E27FC236}">
                <a16:creationId xmlns:a16="http://schemas.microsoft.com/office/drawing/2014/main" id="{D0CDA570-CF64-6533-8D09-100E196FFE94}"/>
              </a:ext>
            </a:extLst>
          </p:cNvPr>
          <p:cNvSpPr/>
          <p:nvPr userDrawn="1"/>
        </p:nvSpPr>
        <p:spPr>
          <a:xfrm>
            <a:off x="0" y="1"/>
            <a:ext cx="12186785" cy="6858000"/>
          </a:xfrm>
          <a:prstGeom prst="rect">
            <a:avLst/>
          </a:prstGeom>
          <a:solidFill>
            <a:srgbClr val="60B3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7" name="Afbeelding 16">
            <a:extLst>
              <a:ext uri="{FF2B5EF4-FFF2-40B4-BE49-F238E27FC236}">
                <a16:creationId xmlns:a16="http://schemas.microsoft.com/office/drawing/2014/main" id="{0B607C6E-CA5E-70D1-6324-BDE694679B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91681" y="-382509"/>
            <a:ext cx="7240509" cy="7240509"/>
          </a:xfrm>
          <a:prstGeom prst="rect">
            <a:avLst/>
          </a:prstGeom>
        </p:spPr>
      </p:pic>
    </p:spTree>
    <p:extLst>
      <p:ext uri="{BB962C8B-B14F-4D97-AF65-F5344CB8AC3E}">
        <p14:creationId xmlns:p14="http://schemas.microsoft.com/office/powerpoint/2010/main" val="1544421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4" y="217073"/>
            <a:ext cx="10515596" cy="873654"/>
          </a:xfrm>
          <a:prstGeom prst="rect">
            <a:avLst/>
          </a:prstGeom>
          <a:noFill/>
        </p:spPr>
        <p:txBody>
          <a:bodyPr vert="horz" lIns="91440" tIns="45720" rIns="91440" bIns="45720" rtlCol="0" anchor="ctr">
            <a:noAutofit/>
          </a:bodyPr>
          <a:lstStyle/>
          <a:p>
            <a:r>
              <a:rPr lang="nl-NL" dirty="0"/>
              <a:t>Klik om stijl te bewerken</a:t>
            </a:r>
            <a:endParaRPr lang="en-US" dirty="0"/>
          </a:p>
        </p:txBody>
      </p:sp>
      <p:sp>
        <p:nvSpPr>
          <p:cNvPr id="3" name="Text Placeholder 2"/>
          <p:cNvSpPr>
            <a:spLocks noGrp="1"/>
          </p:cNvSpPr>
          <p:nvPr>
            <p:ph type="body" idx="1"/>
          </p:nvPr>
        </p:nvSpPr>
        <p:spPr>
          <a:xfrm>
            <a:off x="838200" y="1273183"/>
            <a:ext cx="10515600" cy="4903780"/>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graphicFrame>
        <p:nvGraphicFramePr>
          <p:cNvPr id="7" name="Object 6" hidden="1">
            <a:extLst>
              <a:ext uri="{FF2B5EF4-FFF2-40B4-BE49-F238E27FC236}">
                <a16:creationId xmlns:a16="http://schemas.microsoft.com/office/drawing/2014/main" id="{028DAEA1-D689-4FD8-9ACB-1B716F64A8E5}"/>
              </a:ext>
            </a:extLst>
          </p:cNvPr>
          <p:cNvGraphicFramePr>
            <a:graphicFrameLocks noChangeAspect="1"/>
          </p:cNvGraphicFramePr>
          <p:nvPr userDrawn="1">
            <p:custDataLst>
              <p:tags r:id="rId5"/>
            </p:custDataLst>
            <p:extLst>
              <p:ext uri="{D42A27DB-BD31-4B8C-83A1-F6EECF244321}">
                <p14:modId xmlns:p14="http://schemas.microsoft.com/office/powerpoint/2010/main" val="969496516"/>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6" imgW="347" imgH="348" progId="TCLayout.ActiveDocument.1">
                  <p:embed/>
                </p:oleObj>
              </mc:Choice>
              <mc:Fallback>
                <p:oleObj name="think-cell Slide" r:id="rId6" imgW="347" imgH="348" progId="TCLayout.ActiveDocument.1">
                  <p:embed/>
                  <p:pic>
                    <p:nvPicPr>
                      <p:cNvPr id="7" name="Object 6" hidden="1">
                        <a:extLst>
                          <a:ext uri="{FF2B5EF4-FFF2-40B4-BE49-F238E27FC236}">
                            <a16:creationId xmlns:a16="http://schemas.microsoft.com/office/drawing/2014/main" id="{028DAEA1-D689-4FD8-9ACB-1B716F64A8E5}"/>
                          </a:ext>
                        </a:extLst>
                      </p:cNvPr>
                      <p:cNvPicPr/>
                      <p:nvPr/>
                    </p:nvPicPr>
                    <p:blipFill>
                      <a:blip r:embed="rId7"/>
                      <a:stretch>
                        <a:fillRect/>
                      </a:stretch>
                    </p:blipFill>
                    <p:spPr>
                      <a:xfrm>
                        <a:off x="2118" y="1589"/>
                        <a:ext cx="2116" cy="1587"/>
                      </a:xfrm>
                      <a:prstGeom prst="rect">
                        <a:avLst/>
                      </a:prstGeom>
                    </p:spPr>
                  </p:pic>
                </p:oleObj>
              </mc:Fallback>
            </mc:AlternateContent>
          </a:graphicData>
        </a:graphic>
      </p:graphicFrame>
      <p:grpSp>
        <p:nvGrpSpPr>
          <p:cNvPr id="9" name="GRID" hidden="1">
            <a:extLst>
              <a:ext uri="{FF2B5EF4-FFF2-40B4-BE49-F238E27FC236}">
                <a16:creationId xmlns:a16="http://schemas.microsoft.com/office/drawing/2014/main" id="{C3591B68-3865-404B-B247-04C1D3E50CFA}"/>
              </a:ext>
            </a:extLst>
          </p:cNvPr>
          <p:cNvGrpSpPr/>
          <p:nvPr userDrawn="1"/>
        </p:nvGrpSpPr>
        <p:grpSpPr>
          <a:xfrm>
            <a:off x="-325599" y="-551330"/>
            <a:ext cx="12843197" cy="7960659"/>
            <a:chOff x="-244199" y="-551330"/>
            <a:chExt cx="9632398" cy="7960659"/>
          </a:xfrm>
        </p:grpSpPr>
        <p:grpSp>
          <p:nvGrpSpPr>
            <p:cNvPr id="10" name="Groep 9">
              <a:extLst>
                <a:ext uri="{FF2B5EF4-FFF2-40B4-BE49-F238E27FC236}">
                  <a16:creationId xmlns:a16="http://schemas.microsoft.com/office/drawing/2014/main" id="{94DBAAEA-95F5-4AAF-81FD-CE1CFFE94E1D}"/>
                </a:ext>
              </a:extLst>
            </p:cNvPr>
            <p:cNvGrpSpPr/>
            <p:nvPr userDrawn="1"/>
          </p:nvGrpSpPr>
          <p:grpSpPr>
            <a:xfrm>
              <a:off x="0" y="-551330"/>
              <a:ext cx="462248" cy="7960659"/>
              <a:chOff x="0" y="-551330"/>
              <a:chExt cx="462248" cy="7960659"/>
            </a:xfrm>
          </p:grpSpPr>
          <p:cxnSp>
            <p:nvCxnSpPr>
              <p:cNvPr id="26" name="Rechte verbindingslijn 25">
                <a:extLst>
                  <a:ext uri="{FF2B5EF4-FFF2-40B4-BE49-F238E27FC236}">
                    <a16:creationId xmlns:a16="http://schemas.microsoft.com/office/drawing/2014/main" id="{53E8362E-3A5D-4FD4-ACD3-7F91916F20ED}"/>
                  </a:ext>
                </a:extLst>
              </p:cNvPr>
              <p:cNvCxnSpPr>
                <a:cxnSpLocks/>
              </p:cNvCxnSpPr>
              <p:nvPr userDrawn="1"/>
            </p:nvCxnSpPr>
            <p:spPr>
              <a:xfrm>
                <a:off x="462248"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68F034DB-FE7E-44FD-81AA-F2F158A84C2C}"/>
                  </a:ext>
                </a:extLst>
              </p:cNvPr>
              <p:cNvCxnSpPr>
                <a:cxnSpLocks/>
              </p:cNvCxnSpPr>
              <p:nvPr userDrawn="1"/>
            </p:nvCxnSpPr>
            <p:spPr>
              <a:xfrm>
                <a:off x="0"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Groep 10">
              <a:extLst>
                <a:ext uri="{FF2B5EF4-FFF2-40B4-BE49-F238E27FC236}">
                  <a16:creationId xmlns:a16="http://schemas.microsoft.com/office/drawing/2014/main" id="{CB1819D2-0285-495F-8F1C-835D6735C847}"/>
                </a:ext>
              </a:extLst>
            </p:cNvPr>
            <p:cNvGrpSpPr/>
            <p:nvPr userDrawn="1"/>
          </p:nvGrpSpPr>
          <p:grpSpPr>
            <a:xfrm>
              <a:off x="8681752" y="-551330"/>
              <a:ext cx="462248" cy="7960659"/>
              <a:chOff x="0" y="-551330"/>
              <a:chExt cx="462248" cy="7960659"/>
            </a:xfrm>
          </p:grpSpPr>
          <p:cxnSp>
            <p:nvCxnSpPr>
              <p:cNvPr id="24" name="Rechte verbindingslijn 23">
                <a:extLst>
                  <a:ext uri="{FF2B5EF4-FFF2-40B4-BE49-F238E27FC236}">
                    <a16:creationId xmlns:a16="http://schemas.microsoft.com/office/drawing/2014/main" id="{D8CD285F-DA7C-4900-9390-AD8255825D88}"/>
                  </a:ext>
                </a:extLst>
              </p:cNvPr>
              <p:cNvCxnSpPr>
                <a:cxnSpLocks/>
              </p:cNvCxnSpPr>
              <p:nvPr userDrawn="1"/>
            </p:nvCxnSpPr>
            <p:spPr>
              <a:xfrm>
                <a:off x="462248"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a:extLst>
                  <a:ext uri="{FF2B5EF4-FFF2-40B4-BE49-F238E27FC236}">
                    <a16:creationId xmlns:a16="http://schemas.microsoft.com/office/drawing/2014/main" id="{1D2F6912-7641-42FF-810E-988DDB71EED2}"/>
                  </a:ext>
                </a:extLst>
              </p:cNvPr>
              <p:cNvCxnSpPr>
                <a:cxnSpLocks/>
              </p:cNvCxnSpPr>
              <p:nvPr userDrawn="1"/>
            </p:nvCxnSpPr>
            <p:spPr>
              <a:xfrm>
                <a:off x="0"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2" name="Groep 11">
              <a:extLst>
                <a:ext uri="{FF2B5EF4-FFF2-40B4-BE49-F238E27FC236}">
                  <a16:creationId xmlns:a16="http://schemas.microsoft.com/office/drawing/2014/main" id="{30FE04AC-8458-47BB-B77B-BB685BB7C5C7}"/>
                </a:ext>
              </a:extLst>
            </p:cNvPr>
            <p:cNvGrpSpPr/>
            <p:nvPr userDrawn="1"/>
          </p:nvGrpSpPr>
          <p:grpSpPr>
            <a:xfrm rot="5400000">
              <a:off x="4340876" y="-4585075"/>
              <a:ext cx="462248" cy="9632398"/>
              <a:chOff x="0" y="-551330"/>
              <a:chExt cx="462248" cy="7960659"/>
            </a:xfrm>
          </p:grpSpPr>
          <p:cxnSp>
            <p:nvCxnSpPr>
              <p:cNvPr id="22" name="Rechte verbindingslijn 21">
                <a:extLst>
                  <a:ext uri="{FF2B5EF4-FFF2-40B4-BE49-F238E27FC236}">
                    <a16:creationId xmlns:a16="http://schemas.microsoft.com/office/drawing/2014/main" id="{8F565E57-0462-47C4-B66C-69A7877B2BCA}"/>
                  </a:ext>
                </a:extLst>
              </p:cNvPr>
              <p:cNvCxnSpPr>
                <a:cxnSpLocks/>
              </p:cNvCxnSpPr>
              <p:nvPr userDrawn="1"/>
            </p:nvCxnSpPr>
            <p:spPr>
              <a:xfrm>
                <a:off x="462248"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58FABA63-D0FD-44EC-A587-A1E24CE29371}"/>
                  </a:ext>
                </a:extLst>
              </p:cNvPr>
              <p:cNvCxnSpPr>
                <a:cxnSpLocks/>
              </p:cNvCxnSpPr>
              <p:nvPr userDrawn="1"/>
            </p:nvCxnSpPr>
            <p:spPr>
              <a:xfrm>
                <a:off x="0"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 name="Groep 12">
              <a:extLst>
                <a:ext uri="{FF2B5EF4-FFF2-40B4-BE49-F238E27FC236}">
                  <a16:creationId xmlns:a16="http://schemas.microsoft.com/office/drawing/2014/main" id="{C1F6589C-1795-4657-8D2B-664F61725DF7}"/>
                </a:ext>
              </a:extLst>
            </p:cNvPr>
            <p:cNvGrpSpPr/>
            <p:nvPr userDrawn="1"/>
          </p:nvGrpSpPr>
          <p:grpSpPr>
            <a:xfrm rot="5400000">
              <a:off x="4340876" y="1810676"/>
              <a:ext cx="462248" cy="9632398"/>
              <a:chOff x="0" y="-551330"/>
              <a:chExt cx="462248" cy="7960659"/>
            </a:xfrm>
          </p:grpSpPr>
          <p:cxnSp>
            <p:nvCxnSpPr>
              <p:cNvPr id="20" name="Rechte verbindingslijn 19">
                <a:extLst>
                  <a:ext uri="{FF2B5EF4-FFF2-40B4-BE49-F238E27FC236}">
                    <a16:creationId xmlns:a16="http://schemas.microsoft.com/office/drawing/2014/main" id="{6D211033-38ED-4893-917F-B091B5A45751}"/>
                  </a:ext>
                </a:extLst>
              </p:cNvPr>
              <p:cNvCxnSpPr>
                <a:cxnSpLocks/>
              </p:cNvCxnSpPr>
              <p:nvPr userDrawn="1"/>
            </p:nvCxnSpPr>
            <p:spPr>
              <a:xfrm>
                <a:off x="462248"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Rechte verbindingslijn 20">
                <a:extLst>
                  <a:ext uri="{FF2B5EF4-FFF2-40B4-BE49-F238E27FC236}">
                    <a16:creationId xmlns:a16="http://schemas.microsoft.com/office/drawing/2014/main" id="{0E1F1A80-5C21-4340-A56C-4ABFCE6F545A}"/>
                  </a:ext>
                </a:extLst>
              </p:cNvPr>
              <p:cNvCxnSpPr>
                <a:cxnSpLocks/>
              </p:cNvCxnSpPr>
              <p:nvPr userDrawn="1"/>
            </p:nvCxnSpPr>
            <p:spPr>
              <a:xfrm>
                <a:off x="0"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4" name="Groep 13">
              <a:extLst>
                <a:ext uri="{FF2B5EF4-FFF2-40B4-BE49-F238E27FC236}">
                  <a16:creationId xmlns:a16="http://schemas.microsoft.com/office/drawing/2014/main" id="{BC8455EE-A786-4B80-96E1-CA9B3AD04B03}"/>
                </a:ext>
              </a:extLst>
            </p:cNvPr>
            <p:cNvGrpSpPr/>
            <p:nvPr userDrawn="1"/>
          </p:nvGrpSpPr>
          <p:grpSpPr>
            <a:xfrm rot="5400000">
              <a:off x="4340876" y="1582076"/>
              <a:ext cx="462248" cy="9632398"/>
              <a:chOff x="0" y="-551330"/>
              <a:chExt cx="462248" cy="7960659"/>
            </a:xfrm>
          </p:grpSpPr>
          <p:cxnSp>
            <p:nvCxnSpPr>
              <p:cNvPr id="18" name="Rechte verbindingslijn 17">
                <a:extLst>
                  <a:ext uri="{FF2B5EF4-FFF2-40B4-BE49-F238E27FC236}">
                    <a16:creationId xmlns:a16="http://schemas.microsoft.com/office/drawing/2014/main" id="{34ED09F4-5789-46BE-B680-A1F34F84799E}"/>
                  </a:ext>
                </a:extLst>
              </p:cNvPr>
              <p:cNvCxnSpPr>
                <a:cxnSpLocks/>
              </p:cNvCxnSpPr>
              <p:nvPr userDrawn="1"/>
            </p:nvCxnSpPr>
            <p:spPr>
              <a:xfrm>
                <a:off x="462248"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Rechte verbindingslijn 18">
                <a:extLst>
                  <a:ext uri="{FF2B5EF4-FFF2-40B4-BE49-F238E27FC236}">
                    <a16:creationId xmlns:a16="http://schemas.microsoft.com/office/drawing/2014/main" id="{A0151EDC-69BE-46A9-BB65-A79CF540C560}"/>
                  </a:ext>
                </a:extLst>
              </p:cNvPr>
              <p:cNvCxnSpPr>
                <a:cxnSpLocks/>
              </p:cNvCxnSpPr>
              <p:nvPr userDrawn="1"/>
            </p:nvCxnSpPr>
            <p:spPr>
              <a:xfrm>
                <a:off x="0"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5" name="Groep 14">
              <a:extLst>
                <a:ext uri="{FF2B5EF4-FFF2-40B4-BE49-F238E27FC236}">
                  <a16:creationId xmlns:a16="http://schemas.microsoft.com/office/drawing/2014/main" id="{4A7503AA-A783-42ED-94EC-0EFBE2868290}"/>
                </a:ext>
              </a:extLst>
            </p:cNvPr>
            <p:cNvGrpSpPr/>
            <p:nvPr userDrawn="1"/>
          </p:nvGrpSpPr>
          <p:grpSpPr>
            <a:xfrm rot="5400000">
              <a:off x="4340876" y="-3795434"/>
              <a:ext cx="462248" cy="9632398"/>
              <a:chOff x="-165100" y="-551330"/>
              <a:chExt cx="462248" cy="7960659"/>
            </a:xfrm>
          </p:grpSpPr>
          <p:cxnSp>
            <p:nvCxnSpPr>
              <p:cNvPr id="16" name="Rechte verbindingslijn 15">
                <a:extLst>
                  <a:ext uri="{FF2B5EF4-FFF2-40B4-BE49-F238E27FC236}">
                    <a16:creationId xmlns:a16="http://schemas.microsoft.com/office/drawing/2014/main" id="{8F91A31E-6BC0-4DB3-9447-5E9FE3F151CB}"/>
                  </a:ext>
                </a:extLst>
              </p:cNvPr>
              <p:cNvCxnSpPr>
                <a:cxnSpLocks/>
              </p:cNvCxnSpPr>
              <p:nvPr userDrawn="1"/>
            </p:nvCxnSpPr>
            <p:spPr>
              <a:xfrm>
                <a:off x="297148"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Rechte verbindingslijn 16">
                <a:extLst>
                  <a:ext uri="{FF2B5EF4-FFF2-40B4-BE49-F238E27FC236}">
                    <a16:creationId xmlns:a16="http://schemas.microsoft.com/office/drawing/2014/main" id="{29796BF5-6CAB-4C82-BF63-0D58FD23A6E9}"/>
                  </a:ext>
                </a:extLst>
              </p:cNvPr>
              <p:cNvCxnSpPr>
                <a:cxnSpLocks/>
              </p:cNvCxnSpPr>
              <p:nvPr userDrawn="1"/>
            </p:nvCxnSpPr>
            <p:spPr>
              <a:xfrm>
                <a:off x="-165100" y="-551330"/>
                <a:ext cx="0" cy="796065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pic>
        <p:nvPicPr>
          <p:cNvPr id="28" name="Afbeelding 27" descr="Afbeelding met tekst, Lettertype, ontwerp&#10;&#10;Automatisch gegenereerde beschrijving">
            <a:extLst>
              <a:ext uri="{FF2B5EF4-FFF2-40B4-BE49-F238E27FC236}">
                <a16:creationId xmlns:a16="http://schemas.microsoft.com/office/drawing/2014/main" id="{02A24BDF-2508-276D-BA75-368942B31EC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6324600"/>
            <a:ext cx="2133600" cy="533400"/>
          </a:xfrm>
          <a:prstGeom prst="rect">
            <a:avLst/>
          </a:prstGeom>
        </p:spPr>
      </p:pic>
    </p:spTree>
    <p:extLst>
      <p:ext uri="{BB962C8B-B14F-4D97-AF65-F5344CB8AC3E}">
        <p14:creationId xmlns:p14="http://schemas.microsoft.com/office/powerpoint/2010/main" val="117249769"/>
      </p:ext>
    </p:extLst>
  </p:cSld>
  <p:clrMap bg1="lt1" tx1="dk1" bg2="lt2" tx2="dk2" accent1="accent1" accent2="accent2" accent3="accent3" accent4="accent4" accent5="accent5" accent6="accent6" hlink="hlink" folHlink="folHlink"/>
  <p:sldLayoutIdLst>
    <p:sldLayoutId id="2147483701" r:id="rId1"/>
    <p:sldLayoutId id="2147483739" r:id="rId2"/>
    <p:sldLayoutId id="2147483736" r:id="rId3"/>
  </p:sldLayoutIdLst>
  <p:hf hdr="0" ftr="0" dt="0"/>
  <p:txStyles>
    <p:titleStyle>
      <a:lvl1pPr marL="0" indent="0" algn="l" defTabSz="914400" rtl="0" eaLnBrk="1" latinLnBrk="0" hangingPunct="1">
        <a:lnSpc>
          <a:spcPct val="90000"/>
        </a:lnSpc>
        <a:spcBef>
          <a:spcPct val="0"/>
        </a:spcBef>
        <a:buNone/>
        <a:defRPr sz="3200" kern="1200">
          <a:solidFill>
            <a:schemeClr val="accent5">
              <a:lumMod val="75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Courier New" panose="02070309020205020404" pitchFamily="49" charset="0"/>
        <a:buChar char="o"/>
        <a:defRPr sz="2400" kern="1200">
          <a:solidFill>
            <a:schemeClr val="accent5">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accent5">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accent5">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sv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hyperlink" Target="https://www.linkedin.com/feed/update/urn:li:share:7384687027713277952/" TargetMode="External"/><Relationship Id="rId13" Type="http://schemas.openxmlformats.org/officeDocument/2006/relationships/hyperlink" Target="https://www.linkedin.com/feed/update/urn:li:share:7263090447516889088/" TargetMode="External"/><Relationship Id="rId3" Type="http://schemas.openxmlformats.org/officeDocument/2006/relationships/hyperlink" Target="https://www.linkedin.com/feed/update/urn:li:share:7240246832608481280/" TargetMode="External"/><Relationship Id="rId7" Type="http://schemas.openxmlformats.org/officeDocument/2006/relationships/hyperlink" Target="https://www.linkedin.com/feed/update/urn:li:share:7375962548048916480/" TargetMode="External"/><Relationship Id="rId12" Type="http://schemas.openxmlformats.org/officeDocument/2006/relationships/hyperlink" Target="https://www.linkedin.com/feed/update/urn:li:share:7255322547766857729/" TargetMode="External"/><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hyperlink" Target="https://www.linkedin.com/feed/update/urn:li:share:7247851610880585730/" TargetMode="External"/><Relationship Id="rId5" Type="http://schemas.openxmlformats.org/officeDocument/2006/relationships/image" Target="../media/image11.jpg"/><Relationship Id="rId15" Type="http://schemas.openxmlformats.org/officeDocument/2006/relationships/hyperlink" Target="https://calendly.com/anoukpiening" TargetMode="External"/><Relationship Id="rId10" Type="http://schemas.openxmlformats.org/officeDocument/2006/relationships/image" Target="../media/image14.png"/><Relationship Id="rId4" Type="http://schemas.openxmlformats.org/officeDocument/2006/relationships/hyperlink" Target="https://www.linkedin.com/feed/update/urn:li:share:7161623299645509632/" TargetMode="External"/><Relationship Id="rId9" Type="http://schemas.openxmlformats.org/officeDocument/2006/relationships/image" Target="../media/image13.jpg"/><Relationship Id="rId14" Type="http://schemas.openxmlformats.org/officeDocument/2006/relationships/image" Target="../media/image15.jpg"/></Relationships>
</file>

<file path=ppt/slides/_rels/slide5.xml.rels><?xml version="1.0" encoding="UTF-8" standalone="yes"?>
<Relationships xmlns="http://schemas.openxmlformats.org/package/2006/relationships"><Relationship Id="rId2" Type="http://schemas.openxmlformats.org/officeDocument/2006/relationships/hyperlink" Target="https://calendly.com/anoukpiening"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calendly.com/anoukpiening" TargetMode="External"/><Relationship Id="rId1" Type="http://schemas.openxmlformats.org/officeDocument/2006/relationships/slideLayout" Target="../slideLayouts/slideLayout2.xml"/><Relationship Id="rId6" Type="http://schemas.openxmlformats.org/officeDocument/2006/relationships/hyperlink" Target="https://www.studiocix.com" TargetMode="External"/><Relationship Id="rId5" Type="http://schemas.openxmlformats.org/officeDocument/2006/relationships/image" Target="../media/image17.png"/><Relationship Id="rId4" Type="http://schemas.openxmlformats.org/officeDocument/2006/relationships/hyperlink" Target="mailto:anouk@studiocix.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60B3BB"/>
        </a:solidFill>
        <a:effectLst/>
      </p:bgPr>
    </p:bg>
    <p:spTree>
      <p:nvGrpSpPr>
        <p:cNvPr id="1" name=""/>
        <p:cNvGrpSpPr/>
        <p:nvPr/>
      </p:nvGrpSpPr>
      <p:grpSpPr>
        <a:xfrm>
          <a:off x="0" y="0"/>
          <a:ext cx="0" cy="0"/>
          <a:chOff x="0" y="0"/>
          <a:chExt cx="0" cy="0"/>
        </a:xfrm>
      </p:grpSpPr>
      <p:sp>
        <p:nvSpPr>
          <p:cNvPr id="2" name="Label"/>
          <p:cNvSpPr txBox="1"/>
          <p:nvPr/>
        </p:nvSpPr>
        <p:spPr>
          <a:xfrm>
            <a:off x="640080" y="1051560"/>
            <a:ext cx="5120640" cy="320040"/>
          </a:xfrm>
          <a:prstGeom prst="rect">
            <a:avLst/>
          </a:prstGeom>
          <a:noFill/>
        </p:spPr>
        <p:txBody>
          <a:bodyPr wrap="square" lIns="0" tIns="0" rIns="0" bIns="0" anchor="t">
            <a:spAutoFit/>
          </a:bodyPr>
          <a:lstStyle/>
          <a:p>
            <a:pPr algn="l"/>
            <a:r>
              <a:rPr sz="1400" b="1" i="0">
                <a:solidFill>
                  <a:srgbClr val="FFFFFF"/>
                </a:solidFill>
              </a:rPr>
              <a:t>GRATIS DOWNLOAD</a:t>
            </a:r>
          </a:p>
        </p:txBody>
      </p:sp>
      <p:sp>
        <p:nvSpPr>
          <p:cNvPr id="3" name="Titel"/>
          <p:cNvSpPr txBox="1"/>
          <p:nvPr/>
        </p:nvSpPr>
        <p:spPr>
          <a:xfrm>
            <a:off x="640080" y="1463040"/>
            <a:ext cx="5120640" cy="2011680"/>
          </a:xfrm>
          <a:prstGeom prst="rect">
            <a:avLst/>
          </a:prstGeom>
          <a:noFill/>
        </p:spPr>
        <p:txBody>
          <a:bodyPr wrap="square" lIns="0" tIns="0" rIns="0" bIns="0" anchor="t">
            <a:spAutoFit/>
          </a:bodyPr>
          <a:lstStyle/>
          <a:p>
            <a:pPr algn="l">
              <a:lnSpc>
                <a:spcPct val="95000"/>
              </a:lnSpc>
            </a:pPr>
            <a:r>
              <a:rPr sz="4400" b="1" i="0">
                <a:solidFill>
                  <a:srgbClr val="FFFFFF"/>
                </a:solidFill>
              </a:rPr>
              <a:t>De reis van de medewerker</a:t>
            </a:r>
          </a:p>
        </p:txBody>
      </p:sp>
      <p:sp>
        <p:nvSpPr>
          <p:cNvPr id="4" name="Ondertitel"/>
          <p:cNvSpPr txBox="1"/>
          <p:nvPr/>
        </p:nvSpPr>
        <p:spPr>
          <a:xfrm>
            <a:off x="640080" y="3611880"/>
            <a:ext cx="4937760" cy="1463040"/>
          </a:xfrm>
          <a:prstGeom prst="rect">
            <a:avLst/>
          </a:prstGeom>
          <a:noFill/>
        </p:spPr>
        <p:txBody>
          <a:bodyPr wrap="square" lIns="0" tIns="0" rIns="0" bIns="0" anchor="t">
            <a:spAutoFit/>
          </a:bodyPr>
          <a:lstStyle/>
          <a:p>
            <a:pPr algn="l">
              <a:lnSpc>
                <a:spcPct val="110000"/>
              </a:lnSpc>
            </a:pPr>
            <a:r>
              <a:rPr sz="1800" b="0" i="0">
                <a:solidFill>
                  <a:srgbClr val="FFFFFF"/>
                </a:solidFill>
              </a:rPr>
              <a:t>Alle stappen van sollicitatie tot afscheid in één overzicht, met de momenten waarop leidinggevenden het verschil maken. Pas de reis zelf aan naar jouw organisatie.</a:t>
            </a:r>
          </a:p>
        </p:txBody>
      </p:sp>
      <p:pic>
        <p:nvPicPr>
          <p:cNvPr id="5" name="Logo" descr="Logo-Studio-CIX-2160x540-final-WHITE-WHITE_2026.png"/>
          <p:cNvPicPr>
            <a:picLocks noChangeAspect="1"/>
          </p:cNvPicPr>
          <p:nvPr/>
        </p:nvPicPr>
        <p:blipFill>
          <a:blip r:embed="rId2"/>
          <a:stretch>
            <a:fillRect/>
          </a:stretch>
        </p:blipFill>
        <p:spPr>
          <a:xfrm>
            <a:off x="502920" y="5623560"/>
            <a:ext cx="3474720" cy="868680"/>
          </a:xfrm>
          <a:prstGeom prst="rect">
            <a:avLst/>
          </a:prstGeom>
        </p:spPr>
      </p:pic>
      <p:sp>
        <p:nvSpPr>
          <p:cNvPr id="6" name="Kader"/>
          <p:cNvSpPr/>
          <p:nvPr/>
        </p:nvSpPr>
        <p:spPr>
          <a:xfrm>
            <a:off x="6001207" y="1751107"/>
            <a:ext cx="5797296" cy="3355784"/>
          </a:xfrm>
          <a:prstGeom prst="roundRect">
            <a:avLst>
              <a:gd name="adj" fmla="val 3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7" name="Voorbeeld" descr="new-reis-2.jpg"/>
          <p:cNvPicPr>
            <a:picLocks noChangeAspect="1"/>
          </p:cNvPicPr>
          <p:nvPr/>
        </p:nvPicPr>
        <p:blipFill>
          <a:blip r:embed="rId3"/>
          <a:stretch>
            <a:fillRect/>
          </a:stretch>
        </p:blipFill>
        <p:spPr>
          <a:xfrm>
            <a:off x="6110935" y="1860835"/>
            <a:ext cx="5577840" cy="31363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9" name="Group 448">
            <a:extLst>
              <a:ext uri="{FF2B5EF4-FFF2-40B4-BE49-F238E27FC236}">
                <a16:creationId xmlns:a16="http://schemas.microsoft.com/office/drawing/2014/main" id="{4F84881E-8BE5-31F4-7128-CB13313E3C0D}"/>
              </a:ext>
            </a:extLst>
          </p:cNvPr>
          <p:cNvGrpSpPr>
            <a:grpSpLocks noChangeAspect="1"/>
          </p:cNvGrpSpPr>
          <p:nvPr/>
        </p:nvGrpSpPr>
        <p:grpSpPr>
          <a:xfrm rot="15722872" flipV="1">
            <a:off x="3372004" y="4183967"/>
            <a:ext cx="510787" cy="512857"/>
            <a:chOff x="2190208" y="366364"/>
            <a:chExt cx="495734" cy="497743"/>
          </a:xfrm>
        </p:grpSpPr>
        <p:grpSp>
          <p:nvGrpSpPr>
            <p:cNvPr id="450" name="Graphic 4">
              <a:extLst>
                <a:ext uri="{FF2B5EF4-FFF2-40B4-BE49-F238E27FC236}">
                  <a16:creationId xmlns:a16="http://schemas.microsoft.com/office/drawing/2014/main" id="{627B3DDB-997E-3BED-0716-CF2F9FF3B7BD}"/>
                </a:ext>
              </a:extLst>
            </p:cNvPr>
            <p:cNvGrpSpPr>
              <a:grpSpLocks noChangeAspect="1"/>
            </p:cNvGrpSpPr>
            <p:nvPr/>
          </p:nvGrpSpPr>
          <p:grpSpPr>
            <a:xfrm>
              <a:off x="2190208" y="366364"/>
              <a:ext cx="495734" cy="497743"/>
              <a:chOff x="2190208" y="366364"/>
              <a:chExt cx="495734" cy="497743"/>
            </a:xfrm>
          </p:grpSpPr>
          <p:sp>
            <p:nvSpPr>
              <p:cNvPr id="452" name="Freeform 60">
                <a:extLst>
                  <a:ext uri="{FF2B5EF4-FFF2-40B4-BE49-F238E27FC236}">
                    <a16:creationId xmlns:a16="http://schemas.microsoft.com/office/drawing/2014/main" id="{4F4F815E-BB53-EB9E-FFC5-FAAECD5935CD}"/>
                  </a:ext>
                </a:extLst>
              </p:cNvPr>
              <p:cNvSpPr/>
              <p:nvPr/>
            </p:nvSpPr>
            <p:spPr>
              <a:xfrm>
                <a:off x="2190208" y="366364"/>
                <a:ext cx="495734" cy="495568"/>
              </a:xfrm>
              <a:custGeom>
                <a:avLst/>
                <a:gdLst>
                  <a:gd name="connsiteX0" fmla="*/ 0 w 495734"/>
                  <a:gd name="connsiteY0" fmla="*/ 0 h 495568"/>
                  <a:gd name="connsiteX1" fmla="*/ 0 w 495734"/>
                  <a:gd name="connsiteY1" fmla="*/ 233999 h 495568"/>
                  <a:gd name="connsiteX2" fmla="*/ 261656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6" y="351309"/>
                      <a:pt x="261656" y="495568"/>
                    </a:cubicBezTo>
                    <a:lnTo>
                      <a:pt x="495734" y="495568"/>
                    </a:lnTo>
                    <a:cubicBezTo>
                      <a:pt x="495734" y="222351"/>
                      <a:pt x="273378" y="0"/>
                      <a:pt x="0" y="0"/>
                    </a:cubicBezTo>
                    <a:close/>
                  </a:path>
                </a:pathLst>
              </a:custGeom>
              <a:solidFill>
                <a:schemeClr val="accent6"/>
              </a:solidFill>
              <a:ln w="6891" cap="flat">
                <a:noFill/>
                <a:prstDash val="solid"/>
                <a:miter/>
              </a:ln>
            </p:spPr>
            <p:txBody>
              <a:bodyPr rtlCol="0" anchor="ctr"/>
              <a:lstStyle/>
              <a:p>
                <a:endParaRPr lang="nl-NL" dirty="0"/>
              </a:p>
            </p:txBody>
          </p:sp>
          <p:sp>
            <p:nvSpPr>
              <p:cNvPr id="453" name="Freeform 61">
                <a:extLst>
                  <a:ext uri="{FF2B5EF4-FFF2-40B4-BE49-F238E27FC236}">
                    <a16:creationId xmlns:a16="http://schemas.microsoft.com/office/drawing/2014/main" id="{C82823E0-7D68-5F52-55DE-7AD6AE556871}"/>
                  </a:ext>
                </a:extLst>
              </p:cNvPr>
              <p:cNvSpPr/>
              <p:nvPr/>
            </p:nvSpPr>
            <p:spPr>
              <a:xfrm>
                <a:off x="2192110" y="381566"/>
                <a:ext cx="482702" cy="482541"/>
              </a:xfrm>
              <a:custGeom>
                <a:avLst/>
                <a:gdLst>
                  <a:gd name="connsiteX0" fmla="*/ 0 w 482702"/>
                  <a:gd name="connsiteY0" fmla="*/ 199606 h 482541"/>
                  <a:gd name="connsiteX1" fmla="*/ 0 w 482702"/>
                  <a:gd name="connsiteY1" fmla="*/ 207877 h 482541"/>
                  <a:gd name="connsiteX2" fmla="*/ 274757 w 482702"/>
                  <a:gd name="connsiteY2" fmla="*/ 482541 h 482541"/>
                  <a:gd name="connsiteX3" fmla="*/ 283030 w 482702"/>
                  <a:gd name="connsiteY3" fmla="*/ 482541 h 482541"/>
                  <a:gd name="connsiteX4" fmla="*/ 0 w 482702"/>
                  <a:gd name="connsiteY4" fmla="*/ 199606 h 482541"/>
                  <a:gd name="connsiteX5" fmla="*/ 0 w 482702"/>
                  <a:gd name="connsiteY5" fmla="*/ 0 h 482541"/>
                  <a:gd name="connsiteX6" fmla="*/ 0 w 482702"/>
                  <a:gd name="connsiteY6" fmla="*/ 8271 h 482541"/>
                  <a:gd name="connsiteX7" fmla="*/ 474429 w 482702"/>
                  <a:gd name="connsiteY7" fmla="*/ 482541 h 482541"/>
                  <a:gd name="connsiteX8" fmla="*/ 482703 w 482702"/>
                  <a:gd name="connsiteY8" fmla="*/ 482541 h 482541"/>
                  <a:gd name="connsiteX9" fmla="*/ 0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0" y="199606"/>
                    </a:moveTo>
                    <a:lnTo>
                      <a:pt x="0" y="207877"/>
                    </a:lnTo>
                    <a:cubicBezTo>
                      <a:pt x="151478" y="207877"/>
                      <a:pt x="274757" y="331114"/>
                      <a:pt x="274757" y="482541"/>
                    </a:cubicBezTo>
                    <a:lnTo>
                      <a:pt x="283030" y="482541"/>
                    </a:lnTo>
                    <a:cubicBezTo>
                      <a:pt x="282961" y="326496"/>
                      <a:pt x="156029" y="199606"/>
                      <a:pt x="0" y="199606"/>
                    </a:cubicBezTo>
                    <a:close/>
                    <a:moveTo>
                      <a:pt x="0" y="0"/>
                    </a:moveTo>
                    <a:lnTo>
                      <a:pt x="0" y="8271"/>
                    </a:lnTo>
                    <a:cubicBezTo>
                      <a:pt x="261588" y="8271"/>
                      <a:pt x="474429" y="221041"/>
                      <a:pt x="474429" y="482541"/>
                    </a:cubicBezTo>
                    <a:lnTo>
                      <a:pt x="482703" y="482541"/>
                    </a:lnTo>
                    <a:cubicBezTo>
                      <a:pt x="482634" y="216423"/>
                      <a:pt x="266138" y="0"/>
                      <a:pt x="0" y="0"/>
                    </a:cubicBezTo>
                    <a:close/>
                  </a:path>
                </a:pathLst>
              </a:custGeom>
              <a:solidFill>
                <a:schemeClr val="bg1"/>
              </a:solidFill>
              <a:ln w="6891" cap="flat">
                <a:noFill/>
                <a:prstDash val="solid"/>
                <a:miter/>
              </a:ln>
            </p:spPr>
            <p:txBody>
              <a:bodyPr rtlCol="0" anchor="ctr"/>
              <a:lstStyle/>
              <a:p>
                <a:endParaRPr lang="nl-NL" dirty="0"/>
              </a:p>
            </p:txBody>
          </p:sp>
        </p:grpSp>
        <p:sp>
          <p:nvSpPr>
            <p:cNvPr id="451" name="Freeform 59">
              <a:extLst>
                <a:ext uri="{FF2B5EF4-FFF2-40B4-BE49-F238E27FC236}">
                  <a16:creationId xmlns:a16="http://schemas.microsoft.com/office/drawing/2014/main" id="{74801F37-320B-A2AE-2AD1-EDD568FA836E}"/>
                </a:ext>
              </a:extLst>
            </p:cNvPr>
            <p:cNvSpPr>
              <a:spLocks noChangeAspect="1"/>
            </p:cNvSpPr>
            <p:nvPr/>
          </p:nvSpPr>
          <p:spPr>
            <a:xfrm>
              <a:off x="2192041" y="480197"/>
              <a:ext cx="384038" cy="366265"/>
            </a:xfrm>
            <a:custGeom>
              <a:avLst/>
              <a:gdLst>
                <a:gd name="connsiteX0" fmla="*/ 359494 w 384038"/>
                <a:gd name="connsiteY0" fmla="*/ 247302 h 366265"/>
                <a:gd name="connsiteX1" fmla="*/ 351978 w 384038"/>
                <a:gd name="connsiteY1" fmla="*/ 249852 h 366265"/>
                <a:gd name="connsiteX2" fmla="*/ 351633 w 384038"/>
                <a:gd name="connsiteY2" fmla="*/ 249990 h 366265"/>
                <a:gd name="connsiteX3" fmla="*/ 351771 w 384038"/>
                <a:gd name="connsiteY3" fmla="*/ 250334 h 366265"/>
                <a:gd name="connsiteX4" fmla="*/ 366526 w 384038"/>
                <a:gd name="connsiteY4" fmla="*/ 298581 h 366265"/>
                <a:gd name="connsiteX5" fmla="*/ 370525 w 384038"/>
                <a:gd name="connsiteY5" fmla="*/ 298030 h 366265"/>
                <a:gd name="connsiteX6" fmla="*/ 374317 w 384038"/>
                <a:gd name="connsiteY6" fmla="*/ 297134 h 366265"/>
                <a:gd name="connsiteX7" fmla="*/ 359494 w 384038"/>
                <a:gd name="connsiteY7" fmla="*/ 247302 h 366265"/>
                <a:gd name="connsiteX8" fmla="*/ 73360 w 384038"/>
                <a:gd name="connsiteY8" fmla="*/ 6961 h 366265"/>
                <a:gd name="connsiteX9" fmla="*/ 71844 w 384038"/>
                <a:gd name="connsiteY9" fmla="*/ 15095 h 366265"/>
                <a:gd name="connsiteX10" fmla="*/ 72188 w 384038"/>
                <a:gd name="connsiteY10" fmla="*/ 15163 h 366265"/>
                <a:gd name="connsiteX11" fmla="*/ 120934 w 384038"/>
                <a:gd name="connsiteY11" fmla="*/ 28121 h 366265"/>
                <a:gd name="connsiteX12" fmla="*/ 121279 w 384038"/>
                <a:gd name="connsiteY12" fmla="*/ 28259 h 366265"/>
                <a:gd name="connsiteX13" fmla="*/ 123830 w 384038"/>
                <a:gd name="connsiteY13" fmla="*/ 20746 h 366265"/>
                <a:gd name="connsiteX14" fmla="*/ 73705 w 384038"/>
                <a:gd name="connsiteY14" fmla="*/ 7099 h 366265"/>
                <a:gd name="connsiteX15" fmla="*/ 73360 w 384038"/>
                <a:gd name="connsiteY15" fmla="*/ 6961 h 366265"/>
                <a:gd name="connsiteX16" fmla="*/ 379626 w 384038"/>
                <a:gd name="connsiteY16" fmla="*/ 322498 h 366265"/>
                <a:gd name="connsiteX17" fmla="*/ 374869 w 384038"/>
                <a:gd name="connsiteY17" fmla="*/ 322912 h 366265"/>
                <a:gd name="connsiteX18" fmla="*/ 371421 w 384038"/>
                <a:gd name="connsiteY18" fmla="*/ 323463 h 366265"/>
                <a:gd name="connsiteX19" fmla="*/ 371490 w 384038"/>
                <a:gd name="connsiteY19" fmla="*/ 323808 h 366265"/>
                <a:gd name="connsiteX20" fmla="*/ 375972 w 384038"/>
                <a:gd name="connsiteY20" fmla="*/ 366265 h 366265"/>
                <a:gd name="connsiteX21" fmla="*/ 384039 w 384038"/>
                <a:gd name="connsiteY21" fmla="*/ 366265 h 366265"/>
                <a:gd name="connsiteX22" fmla="*/ 379626 w 384038"/>
                <a:gd name="connsiteY22" fmla="*/ 322498 h 366265"/>
                <a:gd name="connsiteX23" fmla="*/ 69 w 384038"/>
                <a:gd name="connsiteY23" fmla="*/ 7995 h 366265"/>
                <a:gd name="connsiteX24" fmla="*/ 46678 w 384038"/>
                <a:gd name="connsiteY24" fmla="*/ 11166 h 366265"/>
                <a:gd name="connsiteX25" fmla="*/ 47367 w 384038"/>
                <a:gd name="connsiteY25" fmla="*/ 8202 h 366265"/>
                <a:gd name="connsiteX26" fmla="*/ 47988 w 384038"/>
                <a:gd name="connsiteY26" fmla="*/ 3308 h 366265"/>
                <a:gd name="connsiteX27" fmla="*/ 0 w 384038"/>
                <a:gd name="connsiteY27" fmla="*/ 0 h 366265"/>
                <a:gd name="connsiteX28" fmla="*/ 0 w 384038"/>
                <a:gd name="connsiteY28" fmla="*/ 7995 h 366265"/>
                <a:gd name="connsiteX29" fmla="*/ 148238 w 384038"/>
                <a:gd name="connsiteY29" fmla="*/ 29500 h 366265"/>
                <a:gd name="connsiteX30" fmla="*/ 146031 w 384038"/>
                <a:gd name="connsiteY30" fmla="*/ 33911 h 366265"/>
                <a:gd name="connsiteX31" fmla="*/ 144790 w 384038"/>
                <a:gd name="connsiteY31" fmla="*/ 37013 h 366265"/>
                <a:gd name="connsiteX32" fmla="*/ 147893 w 384038"/>
                <a:gd name="connsiteY32" fmla="*/ 38391 h 366265"/>
                <a:gd name="connsiteX33" fmla="*/ 190227 w 384038"/>
                <a:gd name="connsiteY33" fmla="*/ 59827 h 366265"/>
                <a:gd name="connsiteX34" fmla="*/ 194570 w 384038"/>
                <a:gd name="connsiteY34" fmla="*/ 53210 h 366265"/>
                <a:gd name="connsiteX35" fmla="*/ 150444 w 384038"/>
                <a:gd name="connsiteY35" fmla="*/ 30534 h 366265"/>
                <a:gd name="connsiteX36" fmla="*/ 148238 w 384038"/>
                <a:gd name="connsiteY36" fmla="*/ 29500 h 366265"/>
                <a:gd name="connsiteX37" fmla="*/ 276342 w 384038"/>
                <a:gd name="connsiteY37" fmla="*/ 116689 h 366265"/>
                <a:gd name="connsiteX38" fmla="*/ 273240 w 384038"/>
                <a:gd name="connsiteY38" fmla="*/ 119240 h 366265"/>
                <a:gd name="connsiteX39" fmla="*/ 270206 w 384038"/>
                <a:gd name="connsiteY39" fmla="*/ 122203 h 366265"/>
                <a:gd name="connsiteX40" fmla="*/ 276618 w 384038"/>
                <a:gd name="connsiteY40" fmla="*/ 129372 h 366265"/>
                <a:gd name="connsiteX41" fmla="*/ 302818 w 384038"/>
                <a:gd name="connsiteY41" fmla="*/ 161146 h 366265"/>
                <a:gd name="connsiteX42" fmla="*/ 308058 w 384038"/>
                <a:gd name="connsiteY42" fmla="*/ 157768 h 366265"/>
                <a:gd name="connsiteX43" fmla="*/ 309437 w 384038"/>
                <a:gd name="connsiteY43" fmla="*/ 156804 h 366265"/>
                <a:gd name="connsiteX44" fmla="*/ 282341 w 384038"/>
                <a:gd name="connsiteY44" fmla="*/ 123444 h 366265"/>
                <a:gd name="connsiteX45" fmla="*/ 276342 w 384038"/>
                <a:gd name="connsiteY45" fmla="*/ 116689 h 366265"/>
                <a:gd name="connsiteX46" fmla="*/ 320676 w 384038"/>
                <a:gd name="connsiteY46" fmla="*/ 179893 h 366265"/>
                <a:gd name="connsiteX47" fmla="*/ 317366 w 384038"/>
                <a:gd name="connsiteY47" fmla="*/ 181961 h 366265"/>
                <a:gd name="connsiteX48" fmla="*/ 317573 w 384038"/>
                <a:gd name="connsiteY48" fmla="*/ 182237 h 366265"/>
                <a:gd name="connsiteX49" fmla="*/ 341705 w 384038"/>
                <a:gd name="connsiteY49" fmla="*/ 226555 h 366265"/>
                <a:gd name="connsiteX50" fmla="*/ 347635 w 384038"/>
                <a:gd name="connsiteY50" fmla="*/ 224212 h 366265"/>
                <a:gd name="connsiteX51" fmla="*/ 349013 w 384038"/>
                <a:gd name="connsiteY51" fmla="*/ 223592 h 366265"/>
                <a:gd name="connsiteX52" fmla="*/ 324537 w 384038"/>
                <a:gd name="connsiteY52" fmla="*/ 177757 h 366265"/>
                <a:gd name="connsiteX53" fmla="*/ 320676 w 384038"/>
                <a:gd name="connsiteY53" fmla="*/ 179893 h 366265"/>
                <a:gd name="connsiteX54" fmla="*/ 216772 w 384038"/>
                <a:gd name="connsiteY54" fmla="*/ 66512 h 366265"/>
                <a:gd name="connsiteX55" fmla="*/ 212014 w 384038"/>
                <a:gd name="connsiteY55" fmla="*/ 72853 h 366265"/>
                <a:gd name="connsiteX56" fmla="*/ 211807 w 384038"/>
                <a:gd name="connsiteY56" fmla="*/ 73129 h 366265"/>
                <a:gd name="connsiteX57" fmla="*/ 222081 w 384038"/>
                <a:gd name="connsiteY57" fmla="*/ 80711 h 366265"/>
                <a:gd name="connsiteX58" fmla="*/ 251590 w 384038"/>
                <a:gd name="connsiteY58" fmla="*/ 104697 h 366265"/>
                <a:gd name="connsiteX59" fmla="*/ 257175 w 384038"/>
                <a:gd name="connsiteY59" fmla="*/ 99045 h 366265"/>
                <a:gd name="connsiteX60" fmla="*/ 226631 w 384038"/>
                <a:gd name="connsiteY60" fmla="*/ 73818 h 366265"/>
                <a:gd name="connsiteX61" fmla="*/ 216772 w 384038"/>
                <a:gd name="connsiteY61" fmla="*/ 66512 h 3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265">
                  <a:moveTo>
                    <a:pt x="359494" y="247302"/>
                  </a:moveTo>
                  <a:cubicBezTo>
                    <a:pt x="359080" y="247095"/>
                    <a:pt x="351978" y="249852"/>
                    <a:pt x="351978" y="249852"/>
                  </a:cubicBezTo>
                  <a:lnTo>
                    <a:pt x="351633" y="249990"/>
                  </a:lnTo>
                  <a:lnTo>
                    <a:pt x="351771" y="250334"/>
                  </a:lnTo>
                  <a:cubicBezTo>
                    <a:pt x="358252" y="267014"/>
                    <a:pt x="363010" y="282729"/>
                    <a:pt x="366526" y="298581"/>
                  </a:cubicBezTo>
                  <a:cubicBezTo>
                    <a:pt x="366940" y="298857"/>
                    <a:pt x="370525" y="298030"/>
                    <a:pt x="370525" y="298030"/>
                  </a:cubicBezTo>
                  <a:lnTo>
                    <a:pt x="374317" y="297134"/>
                  </a:lnTo>
                  <a:cubicBezTo>
                    <a:pt x="371008" y="280523"/>
                    <a:pt x="366112" y="264326"/>
                    <a:pt x="359494" y="247302"/>
                  </a:cubicBezTo>
                  <a:close/>
                  <a:moveTo>
                    <a:pt x="73360" y="6961"/>
                  </a:moveTo>
                  <a:lnTo>
                    <a:pt x="71844" y="15095"/>
                  </a:lnTo>
                  <a:lnTo>
                    <a:pt x="72188" y="15163"/>
                  </a:lnTo>
                  <a:cubicBezTo>
                    <a:pt x="89287" y="18541"/>
                    <a:pt x="105697" y="22883"/>
                    <a:pt x="120934" y="28121"/>
                  </a:cubicBezTo>
                  <a:lnTo>
                    <a:pt x="121279" y="28259"/>
                  </a:lnTo>
                  <a:lnTo>
                    <a:pt x="123830" y="20746"/>
                  </a:lnTo>
                  <a:cubicBezTo>
                    <a:pt x="108041" y="15026"/>
                    <a:pt x="91287" y="10545"/>
                    <a:pt x="73705" y="7099"/>
                  </a:cubicBezTo>
                  <a:lnTo>
                    <a:pt x="73360" y="6961"/>
                  </a:lnTo>
                  <a:close/>
                  <a:moveTo>
                    <a:pt x="379626" y="322498"/>
                  </a:moveTo>
                  <a:cubicBezTo>
                    <a:pt x="379212" y="322223"/>
                    <a:pt x="374869" y="322912"/>
                    <a:pt x="374869" y="322912"/>
                  </a:cubicBezTo>
                  <a:lnTo>
                    <a:pt x="371421" y="323463"/>
                  </a:lnTo>
                  <a:lnTo>
                    <a:pt x="371490" y="323808"/>
                  </a:lnTo>
                  <a:cubicBezTo>
                    <a:pt x="373904" y="337524"/>
                    <a:pt x="375351" y="351791"/>
                    <a:pt x="375972" y="366265"/>
                  </a:cubicBezTo>
                  <a:lnTo>
                    <a:pt x="384039" y="366265"/>
                  </a:lnTo>
                  <a:cubicBezTo>
                    <a:pt x="383625" y="351240"/>
                    <a:pt x="382177" y="336559"/>
                    <a:pt x="379626" y="322498"/>
                  </a:cubicBezTo>
                  <a:close/>
                  <a:moveTo>
                    <a:pt x="69" y="7995"/>
                  </a:moveTo>
                  <a:cubicBezTo>
                    <a:pt x="15100" y="8340"/>
                    <a:pt x="30613" y="9236"/>
                    <a:pt x="46678" y="11166"/>
                  </a:cubicBezTo>
                  <a:cubicBezTo>
                    <a:pt x="47091" y="10890"/>
                    <a:pt x="47367" y="8202"/>
                    <a:pt x="47367" y="8202"/>
                  </a:cubicBezTo>
                  <a:lnTo>
                    <a:pt x="47988" y="3308"/>
                  </a:lnTo>
                  <a:cubicBezTo>
                    <a:pt x="31164" y="1034"/>
                    <a:pt x="15169" y="69"/>
                    <a:pt x="0" y="0"/>
                  </a:cubicBezTo>
                  <a:lnTo>
                    <a:pt x="0" y="7995"/>
                  </a:lnTo>
                  <a:close/>
                  <a:moveTo>
                    <a:pt x="148238" y="29500"/>
                  </a:moveTo>
                  <a:cubicBezTo>
                    <a:pt x="147755" y="29707"/>
                    <a:pt x="146031" y="33911"/>
                    <a:pt x="146031" y="33911"/>
                  </a:cubicBezTo>
                  <a:lnTo>
                    <a:pt x="144790" y="37013"/>
                  </a:lnTo>
                  <a:lnTo>
                    <a:pt x="147893" y="38391"/>
                  </a:lnTo>
                  <a:cubicBezTo>
                    <a:pt x="160510" y="44043"/>
                    <a:pt x="176230" y="51142"/>
                    <a:pt x="190227" y="59827"/>
                  </a:cubicBezTo>
                  <a:cubicBezTo>
                    <a:pt x="190709" y="59689"/>
                    <a:pt x="194570" y="53210"/>
                    <a:pt x="194570" y="53210"/>
                  </a:cubicBezTo>
                  <a:cubicBezTo>
                    <a:pt x="180023" y="43767"/>
                    <a:pt x="163613" y="36392"/>
                    <a:pt x="150444" y="30534"/>
                  </a:cubicBezTo>
                  <a:lnTo>
                    <a:pt x="148238" y="29500"/>
                  </a:lnTo>
                  <a:close/>
                  <a:moveTo>
                    <a:pt x="276342" y="116689"/>
                  </a:moveTo>
                  <a:cubicBezTo>
                    <a:pt x="275860" y="116689"/>
                    <a:pt x="273240" y="119240"/>
                    <a:pt x="273240" y="119240"/>
                  </a:cubicBezTo>
                  <a:lnTo>
                    <a:pt x="270206" y="122203"/>
                  </a:lnTo>
                  <a:lnTo>
                    <a:pt x="276618" y="129372"/>
                  </a:lnTo>
                  <a:cubicBezTo>
                    <a:pt x="286478" y="140262"/>
                    <a:pt x="295303" y="150187"/>
                    <a:pt x="302818" y="161146"/>
                  </a:cubicBezTo>
                  <a:cubicBezTo>
                    <a:pt x="303301" y="161215"/>
                    <a:pt x="308058" y="157768"/>
                    <a:pt x="308058" y="157768"/>
                  </a:cubicBezTo>
                  <a:lnTo>
                    <a:pt x="309437" y="156804"/>
                  </a:lnTo>
                  <a:cubicBezTo>
                    <a:pt x="301095" y="144190"/>
                    <a:pt x="290753" y="132680"/>
                    <a:pt x="282341" y="123444"/>
                  </a:cubicBezTo>
                  <a:lnTo>
                    <a:pt x="276342" y="116689"/>
                  </a:lnTo>
                  <a:close/>
                  <a:moveTo>
                    <a:pt x="320676" y="179893"/>
                  </a:moveTo>
                  <a:lnTo>
                    <a:pt x="317366" y="181961"/>
                  </a:lnTo>
                  <a:lnTo>
                    <a:pt x="317573" y="182237"/>
                  </a:lnTo>
                  <a:cubicBezTo>
                    <a:pt x="325985" y="195884"/>
                    <a:pt x="334741" y="210703"/>
                    <a:pt x="341705" y="226555"/>
                  </a:cubicBezTo>
                  <a:cubicBezTo>
                    <a:pt x="342188" y="226693"/>
                    <a:pt x="347635" y="224212"/>
                    <a:pt x="347635" y="224212"/>
                  </a:cubicBezTo>
                  <a:lnTo>
                    <a:pt x="349013" y="223592"/>
                  </a:lnTo>
                  <a:cubicBezTo>
                    <a:pt x="342050" y="206843"/>
                    <a:pt x="333155" y="191748"/>
                    <a:pt x="324537" y="177757"/>
                  </a:cubicBezTo>
                  <a:cubicBezTo>
                    <a:pt x="324054" y="177688"/>
                    <a:pt x="320676" y="179893"/>
                    <a:pt x="320676" y="179893"/>
                  </a:cubicBezTo>
                  <a:close/>
                  <a:moveTo>
                    <a:pt x="216772" y="66512"/>
                  </a:moveTo>
                  <a:cubicBezTo>
                    <a:pt x="216289" y="66581"/>
                    <a:pt x="212014" y="72853"/>
                    <a:pt x="212014" y="72853"/>
                  </a:cubicBezTo>
                  <a:lnTo>
                    <a:pt x="211807" y="73129"/>
                  </a:lnTo>
                  <a:lnTo>
                    <a:pt x="222081" y="80711"/>
                  </a:lnTo>
                  <a:cubicBezTo>
                    <a:pt x="233043" y="88706"/>
                    <a:pt x="242765" y="96081"/>
                    <a:pt x="251590" y="104697"/>
                  </a:cubicBezTo>
                  <a:cubicBezTo>
                    <a:pt x="252073" y="104697"/>
                    <a:pt x="257175" y="99045"/>
                    <a:pt x="257175" y="99045"/>
                  </a:cubicBezTo>
                  <a:cubicBezTo>
                    <a:pt x="248074" y="89740"/>
                    <a:pt x="238007" y="82089"/>
                    <a:pt x="226631" y="73818"/>
                  </a:cubicBezTo>
                  <a:lnTo>
                    <a:pt x="216772" y="66512"/>
                  </a:lnTo>
                  <a:close/>
                </a:path>
              </a:pathLst>
            </a:custGeom>
            <a:solidFill>
              <a:schemeClr val="bg1"/>
            </a:solidFill>
            <a:ln w="6891" cap="flat">
              <a:noFill/>
              <a:prstDash val="solid"/>
              <a:miter/>
            </a:ln>
          </p:spPr>
          <p:txBody>
            <a:bodyPr rtlCol="0" anchor="ctr"/>
            <a:lstStyle/>
            <a:p>
              <a:endParaRPr lang="nl-NL" dirty="0"/>
            </a:p>
          </p:txBody>
        </p:sp>
      </p:grpSp>
      <p:grpSp>
        <p:nvGrpSpPr>
          <p:cNvPr id="40" name="Group 39">
            <a:extLst>
              <a:ext uri="{FF2B5EF4-FFF2-40B4-BE49-F238E27FC236}">
                <a16:creationId xmlns:a16="http://schemas.microsoft.com/office/drawing/2014/main" id="{2B875C26-C46D-C5CD-3B52-A1AA78FD6C10}"/>
              </a:ext>
            </a:extLst>
          </p:cNvPr>
          <p:cNvGrpSpPr>
            <a:grpSpLocks noChangeAspect="1"/>
          </p:cNvGrpSpPr>
          <p:nvPr/>
        </p:nvGrpSpPr>
        <p:grpSpPr>
          <a:xfrm rot="18136465" flipV="1">
            <a:off x="1862903" y="3642750"/>
            <a:ext cx="510787" cy="512857"/>
            <a:chOff x="2190208" y="366364"/>
            <a:chExt cx="495734" cy="497743"/>
          </a:xfrm>
        </p:grpSpPr>
        <p:grpSp>
          <p:nvGrpSpPr>
            <p:cNvPr id="44" name="Graphic 4">
              <a:extLst>
                <a:ext uri="{FF2B5EF4-FFF2-40B4-BE49-F238E27FC236}">
                  <a16:creationId xmlns:a16="http://schemas.microsoft.com/office/drawing/2014/main" id="{6736CF8E-0CFC-C82B-4962-BA96162B0C20}"/>
                </a:ext>
              </a:extLst>
            </p:cNvPr>
            <p:cNvGrpSpPr>
              <a:grpSpLocks noChangeAspect="1"/>
            </p:cNvGrpSpPr>
            <p:nvPr/>
          </p:nvGrpSpPr>
          <p:grpSpPr>
            <a:xfrm>
              <a:off x="2190208" y="366364"/>
              <a:ext cx="495734" cy="497743"/>
              <a:chOff x="2190208" y="366364"/>
              <a:chExt cx="495734" cy="497743"/>
            </a:xfrm>
          </p:grpSpPr>
          <p:sp>
            <p:nvSpPr>
              <p:cNvPr id="63" name="Freeform 60">
                <a:extLst>
                  <a:ext uri="{FF2B5EF4-FFF2-40B4-BE49-F238E27FC236}">
                    <a16:creationId xmlns:a16="http://schemas.microsoft.com/office/drawing/2014/main" id="{25234E91-969E-9D8C-DA0C-1A94436C83DA}"/>
                  </a:ext>
                </a:extLst>
              </p:cNvPr>
              <p:cNvSpPr/>
              <p:nvPr/>
            </p:nvSpPr>
            <p:spPr>
              <a:xfrm>
                <a:off x="2190208" y="366364"/>
                <a:ext cx="495734" cy="495568"/>
              </a:xfrm>
              <a:custGeom>
                <a:avLst/>
                <a:gdLst>
                  <a:gd name="connsiteX0" fmla="*/ 0 w 495734"/>
                  <a:gd name="connsiteY0" fmla="*/ 0 h 495568"/>
                  <a:gd name="connsiteX1" fmla="*/ 0 w 495734"/>
                  <a:gd name="connsiteY1" fmla="*/ 233999 h 495568"/>
                  <a:gd name="connsiteX2" fmla="*/ 261656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6" y="351309"/>
                      <a:pt x="261656" y="495568"/>
                    </a:cubicBezTo>
                    <a:lnTo>
                      <a:pt x="495734" y="495568"/>
                    </a:lnTo>
                    <a:cubicBezTo>
                      <a:pt x="495734" y="222351"/>
                      <a:pt x="273378" y="0"/>
                      <a:pt x="0" y="0"/>
                    </a:cubicBezTo>
                    <a:close/>
                  </a:path>
                </a:pathLst>
              </a:custGeom>
              <a:solidFill>
                <a:schemeClr val="accent6"/>
              </a:solidFill>
              <a:ln w="6891" cap="flat">
                <a:noFill/>
                <a:prstDash val="solid"/>
                <a:miter/>
              </a:ln>
            </p:spPr>
            <p:txBody>
              <a:bodyPr rtlCol="0" anchor="ctr"/>
              <a:lstStyle/>
              <a:p>
                <a:endParaRPr lang="nl-NL" dirty="0"/>
              </a:p>
            </p:txBody>
          </p:sp>
          <p:sp>
            <p:nvSpPr>
              <p:cNvPr id="448" name="Freeform 61">
                <a:extLst>
                  <a:ext uri="{FF2B5EF4-FFF2-40B4-BE49-F238E27FC236}">
                    <a16:creationId xmlns:a16="http://schemas.microsoft.com/office/drawing/2014/main" id="{087901BD-92D3-B6EF-497F-18368A828DAF}"/>
                  </a:ext>
                </a:extLst>
              </p:cNvPr>
              <p:cNvSpPr/>
              <p:nvPr/>
            </p:nvSpPr>
            <p:spPr>
              <a:xfrm>
                <a:off x="2192110" y="381566"/>
                <a:ext cx="482702" cy="482541"/>
              </a:xfrm>
              <a:custGeom>
                <a:avLst/>
                <a:gdLst>
                  <a:gd name="connsiteX0" fmla="*/ 0 w 482702"/>
                  <a:gd name="connsiteY0" fmla="*/ 199606 h 482541"/>
                  <a:gd name="connsiteX1" fmla="*/ 0 w 482702"/>
                  <a:gd name="connsiteY1" fmla="*/ 207877 h 482541"/>
                  <a:gd name="connsiteX2" fmla="*/ 274757 w 482702"/>
                  <a:gd name="connsiteY2" fmla="*/ 482541 h 482541"/>
                  <a:gd name="connsiteX3" fmla="*/ 283030 w 482702"/>
                  <a:gd name="connsiteY3" fmla="*/ 482541 h 482541"/>
                  <a:gd name="connsiteX4" fmla="*/ 0 w 482702"/>
                  <a:gd name="connsiteY4" fmla="*/ 199606 h 482541"/>
                  <a:gd name="connsiteX5" fmla="*/ 0 w 482702"/>
                  <a:gd name="connsiteY5" fmla="*/ 0 h 482541"/>
                  <a:gd name="connsiteX6" fmla="*/ 0 w 482702"/>
                  <a:gd name="connsiteY6" fmla="*/ 8271 h 482541"/>
                  <a:gd name="connsiteX7" fmla="*/ 474429 w 482702"/>
                  <a:gd name="connsiteY7" fmla="*/ 482541 h 482541"/>
                  <a:gd name="connsiteX8" fmla="*/ 482703 w 482702"/>
                  <a:gd name="connsiteY8" fmla="*/ 482541 h 482541"/>
                  <a:gd name="connsiteX9" fmla="*/ 0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0" y="199606"/>
                    </a:moveTo>
                    <a:lnTo>
                      <a:pt x="0" y="207877"/>
                    </a:lnTo>
                    <a:cubicBezTo>
                      <a:pt x="151478" y="207877"/>
                      <a:pt x="274757" y="331114"/>
                      <a:pt x="274757" y="482541"/>
                    </a:cubicBezTo>
                    <a:lnTo>
                      <a:pt x="283030" y="482541"/>
                    </a:lnTo>
                    <a:cubicBezTo>
                      <a:pt x="282961" y="326496"/>
                      <a:pt x="156029" y="199606"/>
                      <a:pt x="0" y="199606"/>
                    </a:cubicBezTo>
                    <a:close/>
                    <a:moveTo>
                      <a:pt x="0" y="0"/>
                    </a:moveTo>
                    <a:lnTo>
                      <a:pt x="0" y="8271"/>
                    </a:lnTo>
                    <a:cubicBezTo>
                      <a:pt x="261588" y="8271"/>
                      <a:pt x="474429" y="221041"/>
                      <a:pt x="474429" y="482541"/>
                    </a:cubicBezTo>
                    <a:lnTo>
                      <a:pt x="482703" y="482541"/>
                    </a:lnTo>
                    <a:cubicBezTo>
                      <a:pt x="482634" y="216423"/>
                      <a:pt x="266138" y="0"/>
                      <a:pt x="0" y="0"/>
                    </a:cubicBezTo>
                    <a:close/>
                  </a:path>
                </a:pathLst>
              </a:custGeom>
              <a:solidFill>
                <a:schemeClr val="bg1"/>
              </a:solidFill>
              <a:ln w="6891" cap="flat">
                <a:noFill/>
                <a:prstDash val="solid"/>
                <a:miter/>
              </a:ln>
            </p:spPr>
            <p:txBody>
              <a:bodyPr rtlCol="0" anchor="ctr"/>
              <a:lstStyle/>
              <a:p>
                <a:endParaRPr lang="nl-NL" dirty="0"/>
              </a:p>
            </p:txBody>
          </p:sp>
        </p:grpSp>
        <p:sp>
          <p:nvSpPr>
            <p:cNvPr id="57" name="Freeform 59">
              <a:extLst>
                <a:ext uri="{FF2B5EF4-FFF2-40B4-BE49-F238E27FC236}">
                  <a16:creationId xmlns:a16="http://schemas.microsoft.com/office/drawing/2014/main" id="{3A8A4072-1D93-49A8-F2FA-1754FAA2AA30}"/>
                </a:ext>
              </a:extLst>
            </p:cNvPr>
            <p:cNvSpPr>
              <a:spLocks noChangeAspect="1"/>
            </p:cNvSpPr>
            <p:nvPr/>
          </p:nvSpPr>
          <p:spPr>
            <a:xfrm>
              <a:off x="2192041" y="480197"/>
              <a:ext cx="384038" cy="366265"/>
            </a:xfrm>
            <a:custGeom>
              <a:avLst/>
              <a:gdLst>
                <a:gd name="connsiteX0" fmla="*/ 359494 w 384038"/>
                <a:gd name="connsiteY0" fmla="*/ 247302 h 366265"/>
                <a:gd name="connsiteX1" fmla="*/ 351978 w 384038"/>
                <a:gd name="connsiteY1" fmla="*/ 249852 h 366265"/>
                <a:gd name="connsiteX2" fmla="*/ 351633 w 384038"/>
                <a:gd name="connsiteY2" fmla="*/ 249990 h 366265"/>
                <a:gd name="connsiteX3" fmla="*/ 351771 w 384038"/>
                <a:gd name="connsiteY3" fmla="*/ 250334 h 366265"/>
                <a:gd name="connsiteX4" fmla="*/ 366526 w 384038"/>
                <a:gd name="connsiteY4" fmla="*/ 298581 h 366265"/>
                <a:gd name="connsiteX5" fmla="*/ 370525 w 384038"/>
                <a:gd name="connsiteY5" fmla="*/ 298030 h 366265"/>
                <a:gd name="connsiteX6" fmla="*/ 374317 w 384038"/>
                <a:gd name="connsiteY6" fmla="*/ 297134 h 366265"/>
                <a:gd name="connsiteX7" fmla="*/ 359494 w 384038"/>
                <a:gd name="connsiteY7" fmla="*/ 247302 h 366265"/>
                <a:gd name="connsiteX8" fmla="*/ 73360 w 384038"/>
                <a:gd name="connsiteY8" fmla="*/ 6961 h 366265"/>
                <a:gd name="connsiteX9" fmla="*/ 71844 w 384038"/>
                <a:gd name="connsiteY9" fmla="*/ 15095 h 366265"/>
                <a:gd name="connsiteX10" fmla="*/ 72188 w 384038"/>
                <a:gd name="connsiteY10" fmla="*/ 15163 h 366265"/>
                <a:gd name="connsiteX11" fmla="*/ 120934 w 384038"/>
                <a:gd name="connsiteY11" fmla="*/ 28121 h 366265"/>
                <a:gd name="connsiteX12" fmla="*/ 121279 w 384038"/>
                <a:gd name="connsiteY12" fmla="*/ 28259 h 366265"/>
                <a:gd name="connsiteX13" fmla="*/ 123830 w 384038"/>
                <a:gd name="connsiteY13" fmla="*/ 20746 h 366265"/>
                <a:gd name="connsiteX14" fmla="*/ 73705 w 384038"/>
                <a:gd name="connsiteY14" fmla="*/ 7099 h 366265"/>
                <a:gd name="connsiteX15" fmla="*/ 73360 w 384038"/>
                <a:gd name="connsiteY15" fmla="*/ 6961 h 366265"/>
                <a:gd name="connsiteX16" fmla="*/ 379626 w 384038"/>
                <a:gd name="connsiteY16" fmla="*/ 322498 h 366265"/>
                <a:gd name="connsiteX17" fmla="*/ 374869 w 384038"/>
                <a:gd name="connsiteY17" fmla="*/ 322912 h 366265"/>
                <a:gd name="connsiteX18" fmla="*/ 371421 w 384038"/>
                <a:gd name="connsiteY18" fmla="*/ 323463 h 366265"/>
                <a:gd name="connsiteX19" fmla="*/ 371490 w 384038"/>
                <a:gd name="connsiteY19" fmla="*/ 323808 h 366265"/>
                <a:gd name="connsiteX20" fmla="*/ 375972 w 384038"/>
                <a:gd name="connsiteY20" fmla="*/ 366265 h 366265"/>
                <a:gd name="connsiteX21" fmla="*/ 384039 w 384038"/>
                <a:gd name="connsiteY21" fmla="*/ 366265 h 366265"/>
                <a:gd name="connsiteX22" fmla="*/ 379626 w 384038"/>
                <a:gd name="connsiteY22" fmla="*/ 322498 h 366265"/>
                <a:gd name="connsiteX23" fmla="*/ 69 w 384038"/>
                <a:gd name="connsiteY23" fmla="*/ 7995 h 366265"/>
                <a:gd name="connsiteX24" fmla="*/ 46678 w 384038"/>
                <a:gd name="connsiteY24" fmla="*/ 11166 h 366265"/>
                <a:gd name="connsiteX25" fmla="*/ 47367 w 384038"/>
                <a:gd name="connsiteY25" fmla="*/ 8202 h 366265"/>
                <a:gd name="connsiteX26" fmla="*/ 47988 w 384038"/>
                <a:gd name="connsiteY26" fmla="*/ 3308 h 366265"/>
                <a:gd name="connsiteX27" fmla="*/ 0 w 384038"/>
                <a:gd name="connsiteY27" fmla="*/ 0 h 366265"/>
                <a:gd name="connsiteX28" fmla="*/ 0 w 384038"/>
                <a:gd name="connsiteY28" fmla="*/ 7995 h 366265"/>
                <a:gd name="connsiteX29" fmla="*/ 148238 w 384038"/>
                <a:gd name="connsiteY29" fmla="*/ 29500 h 366265"/>
                <a:gd name="connsiteX30" fmla="*/ 146031 w 384038"/>
                <a:gd name="connsiteY30" fmla="*/ 33911 h 366265"/>
                <a:gd name="connsiteX31" fmla="*/ 144790 w 384038"/>
                <a:gd name="connsiteY31" fmla="*/ 37013 h 366265"/>
                <a:gd name="connsiteX32" fmla="*/ 147893 w 384038"/>
                <a:gd name="connsiteY32" fmla="*/ 38391 h 366265"/>
                <a:gd name="connsiteX33" fmla="*/ 190227 w 384038"/>
                <a:gd name="connsiteY33" fmla="*/ 59827 h 366265"/>
                <a:gd name="connsiteX34" fmla="*/ 194570 w 384038"/>
                <a:gd name="connsiteY34" fmla="*/ 53210 h 366265"/>
                <a:gd name="connsiteX35" fmla="*/ 150444 w 384038"/>
                <a:gd name="connsiteY35" fmla="*/ 30534 h 366265"/>
                <a:gd name="connsiteX36" fmla="*/ 148238 w 384038"/>
                <a:gd name="connsiteY36" fmla="*/ 29500 h 366265"/>
                <a:gd name="connsiteX37" fmla="*/ 276342 w 384038"/>
                <a:gd name="connsiteY37" fmla="*/ 116689 h 366265"/>
                <a:gd name="connsiteX38" fmla="*/ 273240 w 384038"/>
                <a:gd name="connsiteY38" fmla="*/ 119240 h 366265"/>
                <a:gd name="connsiteX39" fmla="*/ 270206 w 384038"/>
                <a:gd name="connsiteY39" fmla="*/ 122203 h 366265"/>
                <a:gd name="connsiteX40" fmla="*/ 276618 w 384038"/>
                <a:gd name="connsiteY40" fmla="*/ 129372 h 366265"/>
                <a:gd name="connsiteX41" fmla="*/ 302818 w 384038"/>
                <a:gd name="connsiteY41" fmla="*/ 161146 h 366265"/>
                <a:gd name="connsiteX42" fmla="*/ 308058 w 384038"/>
                <a:gd name="connsiteY42" fmla="*/ 157768 h 366265"/>
                <a:gd name="connsiteX43" fmla="*/ 309437 w 384038"/>
                <a:gd name="connsiteY43" fmla="*/ 156804 h 366265"/>
                <a:gd name="connsiteX44" fmla="*/ 282341 w 384038"/>
                <a:gd name="connsiteY44" fmla="*/ 123444 h 366265"/>
                <a:gd name="connsiteX45" fmla="*/ 276342 w 384038"/>
                <a:gd name="connsiteY45" fmla="*/ 116689 h 366265"/>
                <a:gd name="connsiteX46" fmla="*/ 320676 w 384038"/>
                <a:gd name="connsiteY46" fmla="*/ 179893 h 366265"/>
                <a:gd name="connsiteX47" fmla="*/ 317366 w 384038"/>
                <a:gd name="connsiteY47" fmla="*/ 181961 h 366265"/>
                <a:gd name="connsiteX48" fmla="*/ 317573 w 384038"/>
                <a:gd name="connsiteY48" fmla="*/ 182237 h 366265"/>
                <a:gd name="connsiteX49" fmla="*/ 341705 w 384038"/>
                <a:gd name="connsiteY49" fmla="*/ 226555 h 366265"/>
                <a:gd name="connsiteX50" fmla="*/ 347635 w 384038"/>
                <a:gd name="connsiteY50" fmla="*/ 224212 h 366265"/>
                <a:gd name="connsiteX51" fmla="*/ 349013 w 384038"/>
                <a:gd name="connsiteY51" fmla="*/ 223592 h 366265"/>
                <a:gd name="connsiteX52" fmla="*/ 324537 w 384038"/>
                <a:gd name="connsiteY52" fmla="*/ 177757 h 366265"/>
                <a:gd name="connsiteX53" fmla="*/ 320676 w 384038"/>
                <a:gd name="connsiteY53" fmla="*/ 179893 h 366265"/>
                <a:gd name="connsiteX54" fmla="*/ 216772 w 384038"/>
                <a:gd name="connsiteY54" fmla="*/ 66512 h 366265"/>
                <a:gd name="connsiteX55" fmla="*/ 212014 w 384038"/>
                <a:gd name="connsiteY55" fmla="*/ 72853 h 366265"/>
                <a:gd name="connsiteX56" fmla="*/ 211807 w 384038"/>
                <a:gd name="connsiteY56" fmla="*/ 73129 h 366265"/>
                <a:gd name="connsiteX57" fmla="*/ 222081 w 384038"/>
                <a:gd name="connsiteY57" fmla="*/ 80711 h 366265"/>
                <a:gd name="connsiteX58" fmla="*/ 251590 w 384038"/>
                <a:gd name="connsiteY58" fmla="*/ 104697 h 366265"/>
                <a:gd name="connsiteX59" fmla="*/ 257175 w 384038"/>
                <a:gd name="connsiteY59" fmla="*/ 99045 h 366265"/>
                <a:gd name="connsiteX60" fmla="*/ 226631 w 384038"/>
                <a:gd name="connsiteY60" fmla="*/ 73818 h 366265"/>
                <a:gd name="connsiteX61" fmla="*/ 216772 w 384038"/>
                <a:gd name="connsiteY61" fmla="*/ 66512 h 3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265">
                  <a:moveTo>
                    <a:pt x="359494" y="247302"/>
                  </a:moveTo>
                  <a:cubicBezTo>
                    <a:pt x="359080" y="247095"/>
                    <a:pt x="351978" y="249852"/>
                    <a:pt x="351978" y="249852"/>
                  </a:cubicBezTo>
                  <a:lnTo>
                    <a:pt x="351633" y="249990"/>
                  </a:lnTo>
                  <a:lnTo>
                    <a:pt x="351771" y="250334"/>
                  </a:lnTo>
                  <a:cubicBezTo>
                    <a:pt x="358252" y="267014"/>
                    <a:pt x="363010" y="282729"/>
                    <a:pt x="366526" y="298581"/>
                  </a:cubicBezTo>
                  <a:cubicBezTo>
                    <a:pt x="366940" y="298857"/>
                    <a:pt x="370525" y="298030"/>
                    <a:pt x="370525" y="298030"/>
                  </a:cubicBezTo>
                  <a:lnTo>
                    <a:pt x="374317" y="297134"/>
                  </a:lnTo>
                  <a:cubicBezTo>
                    <a:pt x="371008" y="280523"/>
                    <a:pt x="366112" y="264326"/>
                    <a:pt x="359494" y="247302"/>
                  </a:cubicBezTo>
                  <a:close/>
                  <a:moveTo>
                    <a:pt x="73360" y="6961"/>
                  </a:moveTo>
                  <a:lnTo>
                    <a:pt x="71844" y="15095"/>
                  </a:lnTo>
                  <a:lnTo>
                    <a:pt x="72188" y="15163"/>
                  </a:lnTo>
                  <a:cubicBezTo>
                    <a:pt x="89287" y="18541"/>
                    <a:pt x="105697" y="22883"/>
                    <a:pt x="120934" y="28121"/>
                  </a:cubicBezTo>
                  <a:lnTo>
                    <a:pt x="121279" y="28259"/>
                  </a:lnTo>
                  <a:lnTo>
                    <a:pt x="123830" y="20746"/>
                  </a:lnTo>
                  <a:cubicBezTo>
                    <a:pt x="108041" y="15026"/>
                    <a:pt x="91287" y="10545"/>
                    <a:pt x="73705" y="7099"/>
                  </a:cubicBezTo>
                  <a:lnTo>
                    <a:pt x="73360" y="6961"/>
                  </a:lnTo>
                  <a:close/>
                  <a:moveTo>
                    <a:pt x="379626" y="322498"/>
                  </a:moveTo>
                  <a:cubicBezTo>
                    <a:pt x="379212" y="322223"/>
                    <a:pt x="374869" y="322912"/>
                    <a:pt x="374869" y="322912"/>
                  </a:cubicBezTo>
                  <a:lnTo>
                    <a:pt x="371421" y="323463"/>
                  </a:lnTo>
                  <a:lnTo>
                    <a:pt x="371490" y="323808"/>
                  </a:lnTo>
                  <a:cubicBezTo>
                    <a:pt x="373904" y="337524"/>
                    <a:pt x="375351" y="351791"/>
                    <a:pt x="375972" y="366265"/>
                  </a:cubicBezTo>
                  <a:lnTo>
                    <a:pt x="384039" y="366265"/>
                  </a:lnTo>
                  <a:cubicBezTo>
                    <a:pt x="383625" y="351240"/>
                    <a:pt x="382177" y="336559"/>
                    <a:pt x="379626" y="322498"/>
                  </a:cubicBezTo>
                  <a:close/>
                  <a:moveTo>
                    <a:pt x="69" y="7995"/>
                  </a:moveTo>
                  <a:cubicBezTo>
                    <a:pt x="15100" y="8340"/>
                    <a:pt x="30613" y="9236"/>
                    <a:pt x="46678" y="11166"/>
                  </a:cubicBezTo>
                  <a:cubicBezTo>
                    <a:pt x="47091" y="10890"/>
                    <a:pt x="47367" y="8202"/>
                    <a:pt x="47367" y="8202"/>
                  </a:cubicBezTo>
                  <a:lnTo>
                    <a:pt x="47988" y="3308"/>
                  </a:lnTo>
                  <a:cubicBezTo>
                    <a:pt x="31164" y="1034"/>
                    <a:pt x="15169" y="69"/>
                    <a:pt x="0" y="0"/>
                  </a:cubicBezTo>
                  <a:lnTo>
                    <a:pt x="0" y="7995"/>
                  </a:lnTo>
                  <a:close/>
                  <a:moveTo>
                    <a:pt x="148238" y="29500"/>
                  </a:moveTo>
                  <a:cubicBezTo>
                    <a:pt x="147755" y="29707"/>
                    <a:pt x="146031" y="33911"/>
                    <a:pt x="146031" y="33911"/>
                  </a:cubicBezTo>
                  <a:lnTo>
                    <a:pt x="144790" y="37013"/>
                  </a:lnTo>
                  <a:lnTo>
                    <a:pt x="147893" y="38391"/>
                  </a:lnTo>
                  <a:cubicBezTo>
                    <a:pt x="160510" y="44043"/>
                    <a:pt x="176230" y="51142"/>
                    <a:pt x="190227" y="59827"/>
                  </a:cubicBezTo>
                  <a:cubicBezTo>
                    <a:pt x="190709" y="59689"/>
                    <a:pt x="194570" y="53210"/>
                    <a:pt x="194570" y="53210"/>
                  </a:cubicBezTo>
                  <a:cubicBezTo>
                    <a:pt x="180023" y="43767"/>
                    <a:pt x="163613" y="36392"/>
                    <a:pt x="150444" y="30534"/>
                  </a:cubicBezTo>
                  <a:lnTo>
                    <a:pt x="148238" y="29500"/>
                  </a:lnTo>
                  <a:close/>
                  <a:moveTo>
                    <a:pt x="276342" y="116689"/>
                  </a:moveTo>
                  <a:cubicBezTo>
                    <a:pt x="275860" y="116689"/>
                    <a:pt x="273240" y="119240"/>
                    <a:pt x="273240" y="119240"/>
                  </a:cubicBezTo>
                  <a:lnTo>
                    <a:pt x="270206" y="122203"/>
                  </a:lnTo>
                  <a:lnTo>
                    <a:pt x="276618" y="129372"/>
                  </a:lnTo>
                  <a:cubicBezTo>
                    <a:pt x="286478" y="140262"/>
                    <a:pt x="295303" y="150187"/>
                    <a:pt x="302818" y="161146"/>
                  </a:cubicBezTo>
                  <a:cubicBezTo>
                    <a:pt x="303301" y="161215"/>
                    <a:pt x="308058" y="157768"/>
                    <a:pt x="308058" y="157768"/>
                  </a:cubicBezTo>
                  <a:lnTo>
                    <a:pt x="309437" y="156804"/>
                  </a:lnTo>
                  <a:cubicBezTo>
                    <a:pt x="301095" y="144190"/>
                    <a:pt x="290753" y="132680"/>
                    <a:pt x="282341" y="123444"/>
                  </a:cubicBezTo>
                  <a:lnTo>
                    <a:pt x="276342" y="116689"/>
                  </a:lnTo>
                  <a:close/>
                  <a:moveTo>
                    <a:pt x="320676" y="179893"/>
                  </a:moveTo>
                  <a:lnTo>
                    <a:pt x="317366" y="181961"/>
                  </a:lnTo>
                  <a:lnTo>
                    <a:pt x="317573" y="182237"/>
                  </a:lnTo>
                  <a:cubicBezTo>
                    <a:pt x="325985" y="195884"/>
                    <a:pt x="334741" y="210703"/>
                    <a:pt x="341705" y="226555"/>
                  </a:cubicBezTo>
                  <a:cubicBezTo>
                    <a:pt x="342188" y="226693"/>
                    <a:pt x="347635" y="224212"/>
                    <a:pt x="347635" y="224212"/>
                  </a:cubicBezTo>
                  <a:lnTo>
                    <a:pt x="349013" y="223592"/>
                  </a:lnTo>
                  <a:cubicBezTo>
                    <a:pt x="342050" y="206843"/>
                    <a:pt x="333155" y="191748"/>
                    <a:pt x="324537" y="177757"/>
                  </a:cubicBezTo>
                  <a:cubicBezTo>
                    <a:pt x="324054" y="177688"/>
                    <a:pt x="320676" y="179893"/>
                    <a:pt x="320676" y="179893"/>
                  </a:cubicBezTo>
                  <a:close/>
                  <a:moveTo>
                    <a:pt x="216772" y="66512"/>
                  </a:moveTo>
                  <a:cubicBezTo>
                    <a:pt x="216289" y="66581"/>
                    <a:pt x="212014" y="72853"/>
                    <a:pt x="212014" y="72853"/>
                  </a:cubicBezTo>
                  <a:lnTo>
                    <a:pt x="211807" y="73129"/>
                  </a:lnTo>
                  <a:lnTo>
                    <a:pt x="222081" y="80711"/>
                  </a:lnTo>
                  <a:cubicBezTo>
                    <a:pt x="233043" y="88706"/>
                    <a:pt x="242765" y="96081"/>
                    <a:pt x="251590" y="104697"/>
                  </a:cubicBezTo>
                  <a:cubicBezTo>
                    <a:pt x="252073" y="104697"/>
                    <a:pt x="257175" y="99045"/>
                    <a:pt x="257175" y="99045"/>
                  </a:cubicBezTo>
                  <a:cubicBezTo>
                    <a:pt x="248074" y="89740"/>
                    <a:pt x="238007" y="82089"/>
                    <a:pt x="226631" y="73818"/>
                  </a:cubicBezTo>
                  <a:lnTo>
                    <a:pt x="216772" y="66512"/>
                  </a:lnTo>
                  <a:close/>
                </a:path>
              </a:pathLst>
            </a:custGeom>
            <a:solidFill>
              <a:schemeClr val="bg1"/>
            </a:solidFill>
            <a:ln w="6891" cap="flat">
              <a:noFill/>
              <a:prstDash val="solid"/>
              <a:miter/>
            </a:ln>
          </p:spPr>
          <p:txBody>
            <a:bodyPr rtlCol="0" anchor="ctr"/>
            <a:lstStyle/>
            <a:p>
              <a:endParaRPr lang="nl-NL" dirty="0"/>
            </a:p>
          </p:txBody>
        </p:sp>
      </p:grpSp>
      <p:grpSp>
        <p:nvGrpSpPr>
          <p:cNvPr id="502" name="Group 501">
            <a:extLst>
              <a:ext uri="{FF2B5EF4-FFF2-40B4-BE49-F238E27FC236}">
                <a16:creationId xmlns:a16="http://schemas.microsoft.com/office/drawing/2014/main" id="{A956A7CD-2E49-AC81-0F06-850CA778AAF4}"/>
              </a:ext>
            </a:extLst>
          </p:cNvPr>
          <p:cNvGrpSpPr>
            <a:grpSpLocks noChangeAspect="1"/>
          </p:cNvGrpSpPr>
          <p:nvPr/>
        </p:nvGrpSpPr>
        <p:grpSpPr>
          <a:xfrm rot="18136465" flipV="1">
            <a:off x="2549677" y="3158010"/>
            <a:ext cx="510787" cy="512857"/>
            <a:chOff x="2190208" y="366364"/>
            <a:chExt cx="495734" cy="497743"/>
          </a:xfrm>
        </p:grpSpPr>
        <p:grpSp>
          <p:nvGrpSpPr>
            <p:cNvPr id="503" name="Graphic 4">
              <a:extLst>
                <a:ext uri="{FF2B5EF4-FFF2-40B4-BE49-F238E27FC236}">
                  <a16:creationId xmlns:a16="http://schemas.microsoft.com/office/drawing/2014/main" id="{DED4FFEF-5815-DF27-F68F-3E7DAB421889}"/>
                </a:ext>
              </a:extLst>
            </p:cNvPr>
            <p:cNvGrpSpPr>
              <a:grpSpLocks noChangeAspect="1"/>
            </p:cNvGrpSpPr>
            <p:nvPr/>
          </p:nvGrpSpPr>
          <p:grpSpPr>
            <a:xfrm>
              <a:off x="2190208" y="366364"/>
              <a:ext cx="495734" cy="497743"/>
              <a:chOff x="2190208" y="366364"/>
              <a:chExt cx="495734" cy="497743"/>
            </a:xfrm>
          </p:grpSpPr>
          <p:sp>
            <p:nvSpPr>
              <p:cNvPr id="505" name="Freeform 60">
                <a:extLst>
                  <a:ext uri="{FF2B5EF4-FFF2-40B4-BE49-F238E27FC236}">
                    <a16:creationId xmlns:a16="http://schemas.microsoft.com/office/drawing/2014/main" id="{52413F4C-D4F4-B61E-DB00-E332578CE2EB}"/>
                  </a:ext>
                </a:extLst>
              </p:cNvPr>
              <p:cNvSpPr/>
              <p:nvPr/>
            </p:nvSpPr>
            <p:spPr>
              <a:xfrm>
                <a:off x="2190208" y="366364"/>
                <a:ext cx="495734" cy="495568"/>
              </a:xfrm>
              <a:custGeom>
                <a:avLst/>
                <a:gdLst>
                  <a:gd name="connsiteX0" fmla="*/ 0 w 495734"/>
                  <a:gd name="connsiteY0" fmla="*/ 0 h 495568"/>
                  <a:gd name="connsiteX1" fmla="*/ 0 w 495734"/>
                  <a:gd name="connsiteY1" fmla="*/ 233999 h 495568"/>
                  <a:gd name="connsiteX2" fmla="*/ 261656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6" y="351309"/>
                      <a:pt x="261656" y="495568"/>
                    </a:cubicBezTo>
                    <a:lnTo>
                      <a:pt x="495734" y="495568"/>
                    </a:lnTo>
                    <a:cubicBezTo>
                      <a:pt x="495734" y="222351"/>
                      <a:pt x="273378" y="0"/>
                      <a:pt x="0" y="0"/>
                    </a:cubicBezTo>
                    <a:close/>
                  </a:path>
                </a:pathLst>
              </a:custGeom>
              <a:solidFill>
                <a:schemeClr val="accent6"/>
              </a:solidFill>
              <a:ln w="6891" cap="flat">
                <a:noFill/>
                <a:prstDash val="solid"/>
                <a:miter/>
              </a:ln>
            </p:spPr>
            <p:txBody>
              <a:bodyPr rtlCol="0" anchor="ctr"/>
              <a:lstStyle/>
              <a:p>
                <a:endParaRPr lang="nl-NL" dirty="0"/>
              </a:p>
            </p:txBody>
          </p:sp>
          <p:sp>
            <p:nvSpPr>
              <p:cNvPr id="506" name="Freeform 61">
                <a:extLst>
                  <a:ext uri="{FF2B5EF4-FFF2-40B4-BE49-F238E27FC236}">
                    <a16:creationId xmlns:a16="http://schemas.microsoft.com/office/drawing/2014/main" id="{316E0FD5-F612-C98E-7718-69D6DE12F2DB}"/>
                  </a:ext>
                </a:extLst>
              </p:cNvPr>
              <p:cNvSpPr/>
              <p:nvPr/>
            </p:nvSpPr>
            <p:spPr>
              <a:xfrm>
                <a:off x="2192110" y="381566"/>
                <a:ext cx="482702" cy="482541"/>
              </a:xfrm>
              <a:custGeom>
                <a:avLst/>
                <a:gdLst>
                  <a:gd name="connsiteX0" fmla="*/ 0 w 482702"/>
                  <a:gd name="connsiteY0" fmla="*/ 199606 h 482541"/>
                  <a:gd name="connsiteX1" fmla="*/ 0 w 482702"/>
                  <a:gd name="connsiteY1" fmla="*/ 207877 h 482541"/>
                  <a:gd name="connsiteX2" fmla="*/ 274757 w 482702"/>
                  <a:gd name="connsiteY2" fmla="*/ 482541 h 482541"/>
                  <a:gd name="connsiteX3" fmla="*/ 283030 w 482702"/>
                  <a:gd name="connsiteY3" fmla="*/ 482541 h 482541"/>
                  <a:gd name="connsiteX4" fmla="*/ 0 w 482702"/>
                  <a:gd name="connsiteY4" fmla="*/ 199606 h 482541"/>
                  <a:gd name="connsiteX5" fmla="*/ 0 w 482702"/>
                  <a:gd name="connsiteY5" fmla="*/ 0 h 482541"/>
                  <a:gd name="connsiteX6" fmla="*/ 0 w 482702"/>
                  <a:gd name="connsiteY6" fmla="*/ 8271 h 482541"/>
                  <a:gd name="connsiteX7" fmla="*/ 474429 w 482702"/>
                  <a:gd name="connsiteY7" fmla="*/ 482541 h 482541"/>
                  <a:gd name="connsiteX8" fmla="*/ 482703 w 482702"/>
                  <a:gd name="connsiteY8" fmla="*/ 482541 h 482541"/>
                  <a:gd name="connsiteX9" fmla="*/ 0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0" y="199606"/>
                    </a:moveTo>
                    <a:lnTo>
                      <a:pt x="0" y="207877"/>
                    </a:lnTo>
                    <a:cubicBezTo>
                      <a:pt x="151478" y="207877"/>
                      <a:pt x="274757" y="331114"/>
                      <a:pt x="274757" y="482541"/>
                    </a:cubicBezTo>
                    <a:lnTo>
                      <a:pt x="283030" y="482541"/>
                    </a:lnTo>
                    <a:cubicBezTo>
                      <a:pt x="282961" y="326496"/>
                      <a:pt x="156029" y="199606"/>
                      <a:pt x="0" y="199606"/>
                    </a:cubicBezTo>
                    <a:close/>
                    <a:moveTo>
                      <a:pt x="0" y="0"/>
                    </a:moveTo>
                    <a:lnTo>
                      <a:pt x="0" y="8271"/>
                    </a:lnTo>
                    <a:cubicBezTo>
                      <a:pt x="261588" y="8271"/>
                      <a:pt x="474429" y="221041"/>
                      <a:pt x="474429" y="482541"/>
                    </a:cubicBezTo>
                    <a:lnTo>
                      <a:pt x="482703" y="482541"/>
                    </a:lnTo>
                    <a:cubicBezTo>
                      <a:pt x="482634" y="216423"/>
                      <a:pt x="266138" y="0"/>
                      <a:pt x="0" y="0"/>
                    </a:cubicBezTo>
                    <a:close/>
                  </a:path>
                </a:pathLst>
              </a:custGeom>
              <a:solidFill>
                <a:schemeClr val="bg1"/>
              </a:solidFill>
              <a:ln w="6891" cap="flat">
                <a:noFill/>
                <a:prstDash val="solid"/>
                <a:miter/>
              </a:ln>
            </p:spPr>
            <p:txBody>
              <a:bodyPr rtlCol="0" anchor="ctr"/>
              <a:lstStyle/>
              <a:p>
                <a:endParaRPr lang="nl-NL" dirty="0"/>
              </a:p>
            </p:txBody>
          </p:sp>
        </p:grpSp>
        <p:sp>
          <p:nvSpPr>
            <p:cNvPr id="504" name="Freeform 59">
              <a:extLst>
                <a:ext uri="{FF2B5EF4-FFF2-40B4-BE49-F238E27FC236}">
                  <a16:creationId xmlns:a16="http://schemas.microsoft.com/office/drawing/2014/main" id="{22AE81D4-6CDD-B76A-4D8F-032807B1E551}"/>
                </a:ext>
              </a:extLst>
            </p:cNvPr>
            <p:cNvSpPr>
              <a:spLocks noChangeAspect="1"/>
            </p:cNvSpPr>
            <p:nvPr/>
          </p:nvSpPr>
          <p:spPr>
            <a:xfrm>
              <a:off x="2192041" y="480197"/>
              <a:ext cx="384038" cy="366265"/>
            </a:xfrm>
            <a:custGeom>
              <a:avLst/>
              <a:gdLst>
                <a:gd name="connsiteX0" fmla="*/ 359494 w 384038"/>
                <a:gd name="connsiteY0" fmla="*/ 247302 h 366265"/>
                <a:gd name="connsiteX1" fmla="*/ 351978 w 384038"/>
                <a:gd name="connsiteY1" fmla="*/ 249852 h 366265"/>
                <a:gd name="connsiteX2" fmla="*/ 351633 w 384038"/>
                <a:gd name="connsiteY2" fmla="*/ 249990 h 366265"/>
                <a:gd name="connsiteX3" fmla="*/ 351771 w 384038"/>
                <a:gd name="connsiteY3" fmla="*/ 250334 h 366265"/>
                <a:gd name="connsiteX4" fmla="*/ 366526 w 384038"/>
                <a:gd name="connsiteY4" fmla="*/ 298581 h 366265"/>
                <a:gd name="connsiteX5" fmla="*/ 370525 w 384038"/>
                <a:gd name="connsiteY5" fmla="*/ 298030 h 366265"/>
                <a:gd name="connsiteX6" fmla="*/ 374317 w 384038"/>
                <a:gd name="connsiteY6" fmla="*/ 297134 h 366265"/>
                <a:gd name="connsiteX7" fmla="*/ 359494 w 384038"/>
                <a:gd name="connsiteY7" fmla="*/ 247302 h 366265"/>
                <a:gd name="connsiteX8" fmla="*/ 73360 w 384038"/>
                <a:gd name="connsiteY8" fmla="*/ 6961 h 366265"/>
                <a:gd name="connsiteX9" fmla="*/ 71844 w 384038"/>
                <a:gd name="connsiteY9" fmla="*/ 15095 h 366265"/>
                <a:gd name="connsiteX10" fmla="*/ 72188 w 384038"/>
                <a:gd name="connsiteY10" fmla="*/ 15163 h 366265"/>
                <a:gd name="connsiteX11" fmla="*/ 120934 w 384038"/>
                <a:gd name="connsiteY11" fmla="*/ 28121 h 366265"/>
                <a:gd name="connsiteX12" fmla="*/ 121279 w 384038"/>
                <a:gd name="connsiteY12" fmla="*/ 28259 h 366265"/>
                <a:gd name="connsiteX13" fmla="*/ 123830 w 384038"/>
                <a:gd name="connsiteY13" fmla="*/ 20746 h 366265"/>
                <a:gd name="connsiteX14" fmla="*/ 73705 w 384038"/>
                <a:gd name="connsiteY14" fmla="*/ 7099 h 366265"/>
                <a:gd name="connsiteX15" fmla="*/ 73360 w 384038"/>
                <a:gd name="connsiteY15" fmla="*/ 6961 h 366265"/>
                <a:gd name="connsiteX16" fmla="*/ 379626 w 384038"/>
                <a:gd name="connsiteY16" fmla="*/ 322498 h 366265"/>
                <a:gd name="connsiteX17" fmla="*/ 374869 w 384038"/>
                <a:gd name="connsiteY17" fmla="*/ 322912 h 366265"/>
                <a:gd name="connsiteX18" fmla="*/ 371421 w 384038"/>
                <a:gd name="connsiteY18" fmla="*/ 323463 h 366265"/>
                <a:gd name="connsiteX19" fmla="*/ 371490 w 384038"/>
                <a:gd name="connsiteY19" fmla="*/ 323808 h 366265"/>
                <a:gd name="connsiteX20" fmla="*/ 375972 w 384038"/>
                <a:gd name="connsiteY20" fmla="*/ 366265 h 366265"/>
                <a:gd name="connsiteX21" fmla="*/ 384039 w 384038"/>
                <a:gd name="connsiteY21" fmla="*/ 366265 h 366265"/>
                <a:gd name="connsiteX22" fmla="*/ 379626 w 384038"/>
                <a:gd name="connsiteY22" fmla="*/ 322498 h 366265"/>
                <a:gd name="connsiteX23" fmla="*/ 69 w 384038"/>
                <a:gd name="connsiteY23" fmla="*/ 7995 h 366265"/>
                <a:gd name="connsiteX24" fmla="*/ 46678 w 384038"/>
                <a:gd name="connsiteY24" fmla="*/ 11166 h 366265"/>
                <a:gd name="connsiteX25" fmla="*/ 47367 w 384038"/>
                <a:gd name="connsiteY25" fmla="*/ 8202 h 366265"/>
                <a:gd name="connsiteX26" fmla="*/ 47988 w 384038"/>
                <a:gd name="connsiteY26" fmla="*/ 3308 h 366265"/>
                <a:gd name="connsiteX27" fmla="*/ 0 w 384038"/>
                <a:gd name="connsiteY27" fmla="*/ 0 h 366265"/>
                <a:gd name="connsiteX28" fmla="*/ 0 w 384038"/>
                <a:gd name="connsiteY28" fmla="*/ 7995 h 366265"/>
                <a:gd name="connsiteX29" fmla="*/ 148238 w 384038"/>
                <a:gd name="connsiteY29" fmla="*/ 29500 h 366265"/>
                <a:gd name="connsiteX30" fmla="*/ 146031 w 384038"/>
                <a:gd name="connsiteY30" fmla="*/ 33911 h 366265"/>
                <a:gd name="connsiteX31" fmla="*/ 144790 w 384038"/>
                <a:gd name="connsiteY31" fmla="*/ 37013 h 366265"/>
                <a:gd name="connsiteX32" fmla="*/ 147893 w 384038"/>
                <a:gd name="connsiteY32" fmla="*/ 38391 h 366265"/>
                <a:gd name="connsiteX33" fmla="*/ 190227 w 384038"/>
                <a:gd name="connsiteY33" fmla="*/ 59827 h 366265"/>
                <a:gd name="connsiteX34" fmla="*/ 194570 w 384038"/>
                <a:gd name="connsiteY34" fmla="*/ 53210 h 366265"/>
                <a:gd name="connsiteX35" fmla="*/ 150444 w 384038"/>
                <a:gd name="connsiteY35" fmla="*/ 30534 h 366265"/>
                <a:gd name="connsiteX36" fmla="*/ 148238 w 384038"/>
                <a:gd name="connsiteY36" fmla="*/ 29500 h 366265"/>
                <a:gd name="connsiteX37" fmla="*/ 276342 w 384038"/>
                <a:gd name="connsiteY37" fmla="*/ 116689 h 366265"/>
                <a:gd name="connsiteX38" fmla="*/ 273240 w 384038"/>
                <a:gd name="connsiteY38" fmla="*/ 119240 h 366265"/>
                <a:gd name="connsiteX39" fmla="*/ 270206 w 384038"/>
                <a:gd name="connsiteY39" fmla="*/ 122203 h 366265"/>
                <a:gd name="connsiteX40" fmla="*/ 276618 w 384038"/>
                <a:gd name="connsiteY40" fmla="*/ 129372 h 366265"/>
                <a:gd name="connsiteX41" fmla="*/ 302818 w 384038"/>
                <a:gd name="connsiteY41" fmla="*/ 161146 h 366265"/>
                <a:gd name="connsiteX42" fmla="*/ 308058 w 384038"/>
                <a:gd name="connsiteY42" fmla="*/ 157768 h 366265"/>
                <a:gd name="connsiteX43" fmla="*/ 309437 w 384038"/>
                <a:gd name="connsiteY43" fmla="*/ 156804 h 366265"/>
                <a:gd name="connsiteX44" fmla="*/ 282341 w 384038"/>
                <a:gd name="connsiteY44" fmla="*/ 123444 h 366265"/>
                <a:gd name="connsiteX45" fmla="*/ 276342 w 384038"/>
                <a:gd name="connsiteY45" fmla="*/ 116689 h 366265"/>
                <a:gd name="connsiteX46" fmla="*/ 320676 w 384038"/>
                <a:gd name="connsiteY46" fmla="*/ 179893 h 366265"/>
                <a:gd name="connsiteX47" fmla="*/ 317366 w 384038"/>
                <a:gd name="connsiteY47" fmla="*/ 181961 h 366265"/>
                <a:gd name="connsiteX48" fmla="*/ 317573 w 384038"/>
                <a:gd name="connsiteY48" fmla="*/ 182237 h 366265"/>
                <a:gd name="connsiteX49" fmla="*/ 341705 w 384038"/>
                <a:gd name="connsiteY49" fmla="*/ 226555 h 366265"/>
                <a:gd name="connsiteX50" fmla="*/ 347635 w 384038"/>
                <a:gd name="connsiteY50" fmla="*/ 224212 h 366265"/>
                <a:gd name="connsiteX51" fmla="*/ 349013 w 384038"/>
                <a:gd name="connsiteY51" fmla="*/ 223592 h 366265"/>
                <a:gd name="connsiteX52" fmla="*/ 324537 w 384038"/>
                <a:gd name="connsiteY52" fmla="*/ 177757 h 366265"/>
                <a:gd name="connsiteX53" fmla="*/ 320676 w 384038"/>
                <a:gd name="connsiteY53" fmla="*/ 179893 h 366265"/>
                <a:gd name="connsiteX54" fmla="*/ 216772 w 384038"/>
                <a:gd name="connsiteY54" fmla="*/ 66512 h 366265"/>
                <a:gd name="connsiteX55" fmla="*/ 212014 w 384038"/>
                <a:gd name="connsiteY55" fmla="*/ 72853 h 366265"/>
                <a:gd name="connsiteX56" fmla="*/ 211807 w 384038"/>
                <a:gd name="connsiteY56" fmla="*/ 73129 h 366265"/>
                <a:gd name="connsiteX57" fmla="*/ 222081 w 384038"/>
                <a:gd name="connsiteY57" fmla="*/ 80711 h 366265"/>
                <a:gd name="connsiteX58" fmla="*/ 251590 w 384038"/>
                <a:gd name="connsiteY58" fmla="*/ 104697 h 366265"/>
                <a:gd name="connsiteX59" fmla="*/ 257175 w 384038"/>
                <a:gd name="connsiteY59" fmla="*/ 99045 h 366265"/>
                <a:gd name="connsiteX60" fmla="*/ 226631 w 384038"/>
                <a:gd name="connsiteY60" fmla="*/ 73818 h 366265"/>
                <a:gd name="connsiteX61" fmla="*/ 216772 w 384038"/>
                <a:gd name="connsiteY61" fmla="*/ 66512 h 3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265">
                  <a:moveTo>
                    <a:pt x="359494" y="247302"/>
                  </a:moveTo>
                  <a:cubicBezTo>
                    <a:pt x="359080" y="247095"/>
                    <a:pt x="351978" y="249852"/>
                    <a:pt x="351978" y="249852"/>
                  </a:cubicBezTo>
                  <a:lnTo>
                    <a:pt x="351633" y="249990"/>
                  </a:lnTo>
                  <a:lnTo>
                    <a:pt x="351771" y="250334"/>
                  </a:lnTo>
                  <a:cubicBezTo>
                    <a:pt x="358252" y="267014"/>
                    <a:pt x="363010" y="282729"/>
                    <a:pt x="366526" y="298581"/>
                  </a:cubicBezTo>
                  <a:cubicBezTo>
                    <a:pt x="366940" y="298857"/>
                    <a:pt x="370525" y="298030"/>
                    <a:pt x="370525" y="298030"/>
                  </a:cubicBezTo>
                  <a:lnTo>
                    <a:pt x="374317" y="297134"/>
                  </a:lnTo>
                  <a:cubicBezTo>
                    <a:pt x="371008" y="280523"/>
                    <a:pt x="366112" y="264326"/>
                    <a:pt x="359494" y="247302"/>
                  </a:cubicBezTo>
                  <a:close/>
                  <a:moveTo>
                    <a:pt x="73360" y="6961"/>
                  </a:moveTo>
                  <a:lnTo>
                    <a:pt x="71844" y="15095"/>
                  </a:lnTo>
                  <a:lnTo>
                    <a:pt x="72188" y="15163"/>
                  </a:lnTo>
                  <a:cubicBezTo>
                    <a:pt x="89287" y="18541"/>
                    <a:pt x="105697" y="22883"/>
                    <a:pt x="120934" y="28121"/>
                  </a:cubicBezTo>
                  <a:lnTo>
                    <a:pt x="121279" y="28259"/>
                  </a:lnTo>
                  <a:lnTo>
                    <a:pt x="123830" y="20746"/>
                  </a:lnTo>
                  <a:cubicBezTo>
                    <a:pt x="108041" y="15026"/>
                    <a:pt x="91287" y="10545"/>
                    <a:pt x="73705" y="7099"/>
                  </a:cubicBezTo>
                  <a:lnTo>
                    <a:pt x="73360" y="6961"/>
                  </a:lnTo>
                  <a:close/>
                  <a:moveTo>
                    <a:pt x="379626" y="322498"/>
                  </a:moveTo>
                  <a:cubicBezTo>
                    <a:pt x="379212" y="322223"/>
                    <a:pt x="374869" y="322912"/>
                    <a:pt x="374869" y="322912"/>
                  </a:cubicBezTo>
                  <a:lnTo>
                    <a:pt x="371421" y="323463"/>
                  </a:lnTo>
                  <a:lnTo>
                    <a:pt x="371490" y="323808"/>
                  </a:lnTo>
                  <a:cubicBezTo>
                    <a:pt x="373904" y="337524"/>
                    <a:pt x="375351" y="351791"/>
                    <a:pt x="375972" y="366265"/>
                  </a:cubicBezTo>
                  <a:lnTo>
                    <a:pt x="384039" y="366265"/>
                  </a:lnTo>
                  <a:cubicBezTo>
                    <a:pt x="383625" y="351240"/>
                    <a:pt x="382177" y="336559"/>
                    <a:pt x="379626" y="322498"/>
                  </a:cubicBezTo>
                  <a:close/>
                  <a:moveTo>
                    <a:pt x="69" y="7995"/>
                  </a:moveTo>
                  <a:cubicBezTo>
                    <a:pt x="15100" y="8340"/>
                    <a:pt x="30613" y="9236"/>
                    <a:pt x="46678" y="11166"/>
                  </a:cubicBezTo>
                  <a:cubicBezTo>
                    <a:pt x="47091" y="10890"/>
                    <a:pt x="47367" y="8202"/>
                    <a:pt x="47367" y="8202"/>
                  </a:cubicBezTo>
                  <a:lnTo>
                    <a:pt x="47988" y="3308"/>
                  </a:lnTo>
                  <a:cubicBezTo>
                    <a:pt x="31164" y="1034"/>
                    <a:pt x="15169" y="69"/>
                    <a:pt x="0" y="0"/>
                  </a:cubicBezTo>
                  <a:lnTo>
                    <a:pt x="0" y="7995"/>
                  </a:lnTo>
                  <a:close/>
                  <a:moveTo>
                    <a:pt x="148238" y="29500"/>
                  </a:moveTo>
                  <a:cubicBezTo>
                    <a:pt x="147755" y="29707"/>
                    <a:pt x="146031" y="33911"/>
                    <a:pt x="146031" y="33911"/>
                  </a:cubicBezTo>
                  <a:lnTo>
                    <a:pt x="144790" y="37013"/>
                  </a:lnTo>
                  <a:lnTo>
                    <a:pt x="147893" y="38391"/>
                  </a:lnTo>
                  <a:cubicBezTo>
                    <a:pt x="160510" y="44043"/>
                    <a:pt x="176230" y="51142"/>
                    <a:pt x="190227" y="59827"/>
                  </a:cubicBezTo>
                  <a:cubicBezTo>
                    <a:pt x="190709" y="59689"/>
                    <a:pt x="194570" y="53210"/>
                    <a:pt x="194570" y="53210"/>
                  </a:cubicBezTo>
                  <a:cubicBezTo>
                    <a:pt x="180023" y="43767"/>
                    <a:pt x="163613" y="36392"/>
                    <a:pt x="150444" y="30534"/>
                  </a:cubicBezTo>
                  <a:lnTo>
                    <a:pt x="148238" y="29500"/>
                  </a:lnTo>
                  <a:close/>
                  <a:moveTo>
                    <a:pt x="276342" y="116689"/>
                  </a:moveTo>
                  <a:cubicBezTo>
                    <a:pt x="275860" y="116689"/>
                    <a:pt x="273240" y="119240"/>
                    <a:pt x="273240" y="119240"/>
                  </a:cubicBezTo>
                  <a:lnTo>
                    <a:pt x="270206" y="122203"/>
                  </a:lnTo>
                  <a:lnTo>
                    <a:pt x="276618" y="129372"/>
                  </a:lnTo>
                  <a:cubicBezTo>
                    <a:pt x="286478" y="140262"/>
                    <a:pt x="295303" y="150187"/>
                    <a:pt x="302818" y="161146"/>
                  </a:cubicBezTo>
                  <a:cubicBezTo>
                    <a:pt x="303301" y="161215"/>
                    <a:pt x="308058" y="157768"/>
                    <a:pt x="308058" y="157768"/>
                  </a:cubicBezTo>
                  <a:lnTo>
                    <a:pt x="309437" y="156804"/>
                  </a:lnTo>
                  <a:cubicBezTo>
                    <a:pt x="301095" y="144190"/>
                    <a:pt x="290753" y="132680"/>
                    <a:pt x="282341" y="123444"/>
                  </a:cubicBezTo>
                  <a:lnTo>
                    <a:pt x="276342" y="116689"/>
                  </a:lnTo>
                  <a:close/>
                  <a:moveTo>
                    <a:pt x="320676" y="179893"/>
                  </a:moveTo>
                  <a:lnTo>
                    <a:pt x="317366" y="181961"/>
                  </a:lnTo>
                  <a:lnTo>
                    <a:pt x="317573" y="182237"/>
                  </a:lnTo>
                  <a:cubicBezTo>
                    <a:pt x="325985" y="195884"/>
                    <a:pt x="334741" y="210703"/>
                    <a:pt x="341705" y="226555"/>
                  </a:cubicBezTo>
                  <a:cubicBezTo>
                    <a:pt x="342188" y="226693"/>
                    <a:pt x="347635" y="224212"/>
                    <a:pt x="347635" y="224212"/>
                  </a:cubicBezTo>
                  <a:lnTo>
                    <a:pt x="349013" y="223592"/>
                  </a:lnTo>
                  <a:cubicBezTo>
                    <a:pt x="342050" y="206843"/>
                    <a:pt x="333155" y="191748"/>
                    <a:pt x="324537" y="177757"/>
                  </a:cubicBezTo>
                  <a:cubicBezTo>
                    <a:pt x="324054" y="177688"/>
                    <a:pt x="320676" y="179893"/>
                    <a:pt x="320676" y="179893"/>
                  </a:cubicBezTo>
                  <a:close/>
                  <a:moveTo>
                    <a:pt x="216772" y="66512"/>
                  </a:moveTo>
                  <a:cubicBezTo>
                    <a:pt x="216289" y="66581"/>
                    <a:pt x="212014" y="72853"/>
                    <a:pt x="212014" y="72853"/>
                  </a:cubicBezTo>
                  <a:lnTo>
                    <a:pt x="211807" y="73129"/>
                  </a:lnTo>
                  <a:lnTo>
                    <a:pt x="222081" y="80711"/>
                  </a:lnTo>
                  <a:cubicBezTo>
                    <a:pt x="233043" y="88706"/>
                    <a:pt x="242765" y="96081"/>
                    <a:pt x="251590" y="104697"/>
                  </a:cubicBezTo>
                  <a:cubicBezTo>
                    <a:pt x="252073" y="104697"/>
                    <a:pt x="257175" y="99045"/>
                    <a:pt x="257175" y="99045"/>
                  </a:cubicBezTo>
                  <a:cubicBezTo>
                    <a:pt x="248074" y="89740"/>
                    <a:pt x="238007" y="82089"/>
                    <a:pt x="226631" y="73818"/>
                  </a:cubicBezTo>
                  <a:lnTo>
                    <a:pt x="216772" y="66512"/>
                  </a:lnTo>
                  <a:close/>
                </a:path>
              </a:pathLst>
            </a:custGeom>
            <a:solidFill>
              <a:schemeClr val="bg1"/>
            </a:solidFill>
            <a:ln w="6891" cap="flat">
              <a:noFill/>
              <a:prstDash val="solid"/>
              <a:miter/>
            </a:ln>
          </p:spPr>
          <p:txBody>
            <a:bodyPr rtlCol="0" anchor="ctr"/>
            <a:lstStyle/>
            <a:p>
              <a:endParaRPr lang="nl-NL" dirty="0"/>
            </a:p>
          </p:txBody>
        </p:sp>
      </p:grpSp>
      <p:grpSp>
        <p:nvGrpSpPr>
          <p:cNvPr id="3" name="Group 2">
            <a:extLst>
              <a:ext uri="{FF2B5EF4-FFF2-40B4-BE49-F238E27FC236}">
                <a16:creationId xmlns:a16="http://schemas.microsoft.com/office/drawing/2014/main" id="{980712FC-70D1-A54C-8974-6A79822ABD31}"/>
              </a:ext>
            </a:extLst>
          </p:cNvPr>
          <p:cNvGrpSpPr>
            <a:grpSpLocks noChangeAspect="1"/>
          </p:cNvGrpSpPr>
          <p:nvPr/>
        </p:nvGrpSpPr>
        <p:grpSpPr>
          <a:xfrm rot="5400000">
            <a:off x="4203668" y="3334090"/>
            <a:ext cx="1208131" cy="438528"/>
            <a:chOff x="2460593" y="1450725"/>
            <a:chExt cx="644661" cy="233999"/>
          </a:xfrm>
        </p:grpSpPr>
        <p:sp>
          <p:nvSpPr>
            <p:cNvPr id="4" name="Freeform 3">
              <a:extLst>
                <a:ext uri="{FF2B5EF4-FFF2-40B4-BE49-F238E27FC236}">
                  <a16:creationId xmlns:a16="http://schemas.microsoft.com/office/drawing/2014/main" id="{7A64BD7D-3D03-B14E-8093-77386825E8B1}"/>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5" name="Freeform 4">
              <a:extLst>
                <a:ext uri="{FF2B5EF4-FFF2-40B4-BE49-F238E27FC236}">
                  <a16:creationId xmlns:a16="http://schemas.microsoft.com/office/drawing/2014/main" id="{3EF3F90F-7239-084E-A9CD-44E38FAF76E9}"/>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6" name="Graphic 4">
              <a:extLst>
                <a:ext uri="{FF2B5EF4-FFF2-40B4-BE49-F238E27FC236}">
                  <a16:creationId xmlns:a16="http://schemas.microsoft.com/office/drawing/2014/main" id="{50866D62-AD99-5A4D-B493-298F331EF092}"/>
                </a:ext>
              </a:extLst>
            </p:cNvPr>
            <p:cNvGrpSpPr>
              <a:grpSpLocks noChangeAspect="1"/>
            </p:cNvGrpSpPr>
            <p:nvPr/>
          </p:nvGrpSpPr>
          <p:grpSpPr>
            <a:xfrm>
              <a:off x="2460593" y="1463821"/>
              <a:ext cx="644661" cy="207807"/>
              <a:chOff x="2460593" y="1463821"/>
              <a:chExt cx="644661" cy="207807"/>
            </a:xfrm>
            <a:solidFill>
              <a:srgbClr val="E4E4E4"/>
            </a:solidFill>
          </p:grpSpPr>
          <p:sp>
            <p:nvSpPr>
              <p:cNvPr id="7" name="Freeform 6">
                <a:extLst>
                  <a:ext uri="{FF2B5EF4-FFF2-40B4-BE49-F238E27FC236}">
                    <a16:creationId xmlns:a16="http://schemas.microsoft.com/office/drawing/2014/main" id="{45584FF5-5C84-494F-BF52-B6D1D6FE518F}"/>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8" name="Freeform 7">
                <a:extLst>
                  <a:ext uri="{FF2B5EF4-FFF2-40B4-BE49-F238E27FC236}">
                    <a16:creationId xmlns:a16="http://schemas.microsoft.com/office/drawing/2014/main" id="{A808ACA8-51FD-A34B-BA29-9055A92B16EE}"/>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9" name="Group 8">
            <a:extLst>
              <a:ext uri="{FF2B5EF4-FFF2-40B4-BE49-F238E27FC236}">
                <a16:creationId xmlns:a16="http://schemas.microsoft.com/office/drawing/2014/main" id="{A20D0BBB-0D6A-4C42-823A-B49D2C32AE1A}"/>
              </a:ext>
            </a:extLst>
          </p:cNvPr>
          <p:cNvGrpSpPr>
            <a:grpSpLocks noChangeAspect="1"/>
          </p:cNvGrpSpPr>
          <p:nvPr/>
        </p:nvGrpSpPr>
        <p:grpSpPr>
          <a:xfrm>
            <a:off x="-56223" y="3334755"/>
            <a:ext cx="1938444" cy="438528"/>
            <a:chOff x="515508" y="1450725"/>
            <a:chExt cx="1362269" cy="233999"/>
          </a:xfrm>
        </p:grpSpPr>
        <p:sp>
          <p:nvSpPr>
            <p:cNvPr id="10" name="Freeform 9">
              <a:extLst>
                <a:ext uri="{FF2B5EF4-FFF2-40B4-BE49-F238E27FC236}">
                  <a16:creationId xmlns:a16="http://schemas.microsoft.com/office/drawing/2014/main" id="{4E74AEDA-ABDE-3F4A-82F6-85B8F72544D9}"/>
                </a:ext>
              </a:extLst>
            </p:cNvPr>
            <p:cNvSpPr>
              <a:spLocks noChangeAspect="1"/>
            </p:cNvSpPr>
            <p:nvPr/>
          </p:nvSpPr>
          <p:spPr>
            <a:xfrm>
              <a:off x="515508" y="1450725"/>
              <a:ext cx="1362269" cy="233999"/>
            </a:xfrm>
            <a:custGeom>
              <a:avLst/>
              <a:gdLst>
                <a:gd name="connsiteX0" fmla="*/ 0 w 1362269"/>
                <a:gd name="connsiteY0" fmla="*/ 0 h 233999"/>
                <a:gd name="connsiteX1" fmla="*/ 1362269 w 1362269"/>
                <a:gd name="connsiteY1" fmla="*/ 0 h 233999"/>
                <a:gd name="connsiteX2" fmla="*/ 1362269 w 1362269"/>
                <a:gd name="connsiteY2" fmla="*/ 233999 h 233999"/>
                <a:gd name="connsiteX3" fmla="*/ 0 w 1362269"/>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1362269" h="233999">
                  <a:moveTo>
                    <a:pt x="0" y="0"/>
                  </a:moveTo>
                  <a:lnTo>
                    <a:pt x="1362269" y="0"/>
                  </a:lnTo>
                  <a:lnTo>
                    <a:pt x="1362269"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11" name="Freeform 10">
              <a:extLst>
                <a:ext uri="{FF2B5EF4-FFF2-40B4-BE49-F238E27FC236}">
                  <a16:creationId xmlns:a16="http://schemas.microsoft.com/office/drawing/2014/main" id="{0A7D1AE8-12FB-C848-B61C-22A3BB538185}"/>
                </a:ext>
              </a:extLst>
            </p:cNvPr>
            <p:cNvSpPr>
              <a:spLocks noChangeAspect="1"/>
            </p:cNvSpPr>
            <p:nvPr/>
          </p:nvSpPr>
          <p:spPr>
            <a:xfrm>
              <a:off x="1253801" y="1563761"/>
              <a:ext cx="613152" cy="7995"/>
            </a:xfrm>
            <a:custGeom>
              <a:avLst/>
              <a:gdLst>
                <a:gd name="connsiteX0" fmla="*/ 559649 w 613152"/>
                <a:gd name="connsiteY0" fmla="*/ 0 h 7995"/>
                <a:gd name="connsiteX1" fmla="*/ 559649 w 613152"/>
                <a:gd name="connsiteY1" fmla="*/ 7995 h 7995"/>
                <a:gd name="connsiteX2" fmla="*/ 613152 w 613152"/>
                <a:gd name="connsiteY2" fmla="*/ 7995 h 7995"/>
                <a:gd name="connsiteX3" fmla="*/ 613152 w 613152"/>
                <a:gd name="connsiteY3" fmla="*/ 0 h 7995"/>
                <a:gd name="connsiteX4" fmla="*/ 559649 w 613152"/>
                <a:gd name="connsiteY4" fmla="*/ 0 h 7995"/>
                <a:gd name="connsiteX5" fmla="*/ 479049 w 613152"/>
                <a:gd name="connsiteY5" fmla="*/ 0 h 7995"/>
                <a:gd name="connsiteX6" fmla="*/ 479049 w 613152"/>
                <a:gd name="connsiteY6" fmla="*/ 7995 h 7995"/>
                <a:gd name="connsiteX7" fmla="*/ 532552 w 613152"/>
                <a:gd name="connsiteY7" fmla="*/ 7995 h 7995"/>
                <a:gd name="connsiteX8" fmla="*/ 532552 w 613152"/>
                <a:gd name="connsiteY8" fmla="*/ 0 h 7995"/>
                <a:gd name="connsiteX9" fmla="*/ 479049 w 613152"/>
                <a:gd name="connsiteY9" fmla="*/ 0 h 7995"/>
                <a:gd name="connsiteX10" fmla="*/ 398449 w 613152"/>
                <a:gd name="connsiteY10" fmla="*/ 0 h 7995"/>
                <a:gd name="connsiteX11" fmla="*/ 398449 w 613152"/>
                <a:gd name="connsiteY11" fmla="*/ 7995 h 7995"/>
                <a:gd name="connsiteX12" fmla="*/ 451952 w 613152"/>
                <a:gd name="connsiteY12" fmla="*/ 7995 h 7995"/>
                <a:gd name="connsiteX13" fmla="*/ 451952 w 613152"/>
                <a:gd name="connsiteY13" fmla="*/ 0 h 7995"/>
                <a:gd name="connsiteX14" fmla="*/ 398449 w 613152"/>
                <a:gd name="connsiteY14" fmla="*/ 0 h 7995"/>
                <a:gd name="connsiteX15" fmla="*/ 317918 w 613152"/>
                <a:gd name="connsiteY15" fmla="*/ 0 h 7995"/>
                <a:gd name="connsiteX16" fmla="*/ 317918 w 613152"/>
                <a:gd name="connsiteY16" fmla="*/ 7995 h 7995"/>
                <a:gd name="connsiteX17" fmla="*/ 371421 w 613152"/>
                <a:gd name="connsiteY17" fmla="*/ 7995 h 7995"/>
                <a:gd name="connsiteX18" fmla="*/ 371421 w 613152"/>
                <a:gd name="connsiteY18" fmla="*/ 0 h 7995"/>
                <a:gd name="connsiteX19" fmla="*/ 317918 w 613152"/>
                <a:gd name="connsiteY19" fmla="*/ 0 h 7995"/>
                <a:gd name="connsiteX20" fmla="*/ 237318 w 613152"/>
                <a:gd name="connsiteY20" fmla="*/ 0 h 7995"/>
                <a:gd name="connsiteX21" fmla="*/ 237318 w 613152"/>
                <a:gd name="connsiteY21" fmla="*/ 7995 h 7995"/>
                <a:gd name="connsiteX22" fmla="*/ 290822 w 613152"/>
                <a:gd name="connsiteY22" fmla="*/ 7995 h 7995"/>
                <a:gd name="connsiteX23" fmla="*/ 290822 w 613152"/>
                <a:gd name="connsiteY23" fmla="*/ 0 h 7995"/>
                <a:gd name="connsiteX24" fmla="*/ 237318 w 613152"/>
                <a:gd name="connsiteY24" fmla="*/ 0 h 7995"/>
                <a:gd name="connsiteX25" fmla="*/ 156787 w 613152"/>
                <a:gd name="connsiteY25" fmla="*/ 0 h 7995"/>
                <a:gd name="connsiteX26" fmla="*/ 156787 w 613152"/>
                <a:gd name="connsiteY26" fmla="*/ 7995 h 7995"/>
                <a:gd name="connsiteX27" fmla="*/ 210291 w 613152"/>
                <a:gd name="connsiteY27" fmla="*/ 7995 h 7995"/>
                <a:gd name="connsiteX28" fmla="*/ 210291 w 613152"/>
                <a:gd name="connsiteY28" fmla="*/ 0 h 7995"/>
                <a:gd name="connsiteX29" fmla="*/ 156787 w 613152"/>
                <a:gd name="connsiteY29" fmla="*/ 0 h 7995"/>
                <a:gd name="connsiteX30" fmla="*/ 76187 w 613152"/>
                <a:gd name="connsiteY30" fmla="*/ 0 h 7995"/>
                <a:gd name="connsiteX31" fmla="*/ 76187 w 613152"/>
                <a:gd name="connsiteY31" fmla="*/ 7995 h 7995"/>
                <a:gd name="connsiteX32" fmla="*/ 129691 w 613152"/>
                <a:gd name="connsiteY32" fmla="*/ 7995 h 7995"/>
                <a:gd name="connsiteX33" fmla="*/ 129691 w 613152"/>
                <a:gd name="connsiteY33" fmla="*/ 0 h 7995"/>
                <a:gd name="connsiteX34" fmla="*/ 76187 w 613152"/>
                <a:gd name="connsiteY34" fmla="*/ 0 h 7995"/>
                <a:gd name="connsiteX35" fmla="*/ 0 w 613152"/>
                <a:gd name="connsiteY35" fmla="*/ 0 h 7995"/>
                <a:gd name="connsiteX36" fmla="*/ 0 w 613152"/>
                <a:gd name="connsiteY36" fmla="*/ 7995 h 7995"/>
                <a:gd name="connsiteX37" fmla="*/ 49091 w 613152"/>
                <a:gd name="connsiteY37" fmla="*/ 7995 h 7995"/>
                <a:gd name="connsiteX38" fmla="*/ 49091 w 613152"/>
                <a:gd name="connsiteY38" fmla="*/ 0 h 7995"/>
                <a:gd name="connsiteX39" fmla="*/ 0 w 613152"/>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152" h="7995">
                  <a:moveTo>
                    <a:pt x="559649" y="0"/>
                  </a:moveTo>
                  <a:cubicBezTo>
                    <a:pt x="559649" y="1792"/>
                    <a:pt x="559649" y="6203"/>
                    <a:pt x="559649" y="7995"/>
                  </a:cubicBezTo>
                  <a:cubicBezTo>
                    <a:pt x="562200" y="7995"/>
                    <a:pt x="610601" y="7995"/>
                    <a:pt x="613152" y="7995"/>
                  </a:cubicBezTo>
                  <a:cubicBezTo>
                    <a:pt x="613152" y="6203"/>
                    <a:pt x="613152" y="1792"/>
                    <a:pt x="613152" y="0"/>
                  </a:cubicBezTo>
                  <a:cubicBezTo>
                    <a:pt x="610532" y="0"/>
                    <a:pt x="562200" y="0"/>
                    <a:pt x="559649"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30001"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69" y="0"/>
                    <a:pt x="398449" y="0"/>
                  </a:cubicBezTo>
                  <a:close/>
                  <a:moveTo>
                    <a:pt x="317918" y="0"/>
                  </a:moveTo>
                  <a:cubicBezTo>
                    <a:pt x="317918" y="1792"/>
                    <a:pt x="317918" y="6203"/>
                    <a:pt x="317918" y="7995"/>
                  </a:cubicBezTo>
                  <a:cubicBezTo>
                    <a:pt x="320469" y="7995"/>
                    <a:pt x="368870" y="7995"/>
                    <a:pt x="371421" y="7995"/>
                  </a:cubicBezTo>
                  <a:cubicBezTo>
                    <a:pt x="371421" y="6203"/>
                    <a:pt x="371421" y="1792"/>
                    <a:pt x="371421" y="0"/>
                  </a:cubicBezTo>
                  <a:cubicBezTo>
                    <a:pt x="368801" y="0"/>
                    <a:pt x="320469" y="0"/>
                    <a:pt x="317918" y="0"/>
                  </a:cubicBezTo>
                  <a:close/>
                  <a:moveTo>
                    <a:pt x="237318" y="0"/>
                  </a:moveTo>
                  <a:cubicBezTo>
                    <a:pt x="237318" y="1792"/>
                    <a:pt x="237318" y="6203"/>
                    <a:pt x="237318" y="7995"/>
                  </a:cubicBezTo>
                  <a:cubicBezTo>
                    <a:pt x="239869" y="7995"/>
                    <a:pt x="288270" y="7995"/>
                    <a:pt x="290822" y="7995"/>
                  </a:cubicBezTo>
                  <a:cubicBezTo>
                    <a:pt x="290822" y="6203"/>
                    <a:pt x="290822" y="1792"/>
                    <a:pt x="290822" y="0"/>
                  </a:cubicBezTo>
                  <a:cubicBezTo>
                    <a:pt x="288270" y="0"/>
                    <a:pt x="239869" y="0"/>
                    <a:pt x="237318" y="0"/>
                  </a:cubicBezTo>
                  <a:close/>
                  <a:moveTo>
                    <a:pt x="156787" y="0"/>
                  </a:moveTo>
                  <a:cubicBezTo>
                    <a:pt x="156787" y="1792"/>
                    <a:pt x="156787" y="6203"/>
                    <a:pt x="156787" y="7995"/>
                  </a:cubicBezTo>
                  <a:cubicBezTo>
                    <a:pt x="159338" y="7995"/>
                    <a:pt x="207740" y="7995"/>
                    <a:pt x="210291" y="7995"/>
                  </a:cubicBezTo>
                  <a:cubicBezTo>
                    <a:pt x="210291" y="6203"/>
                    <a:pt x="210291" y="1792"/>
                    <a:pt x="210291" y="0"/>
                  </a:cubicBezTo>
                  <a:cubicBezTo>
                    <a:pt x="207671" y="0"/>
                    <a:pt x="159338" y="0"/>
                    <a:pt x="156787"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12" name="Freeform 11">
              <a:extLst>
                <a:ext uri="{FF2B5EF4-FFF2-40B4-BE49-F238E27FC236}">
                  <a16:creationId xmlns:a16="http://schemas.microsoft.com/office/drawing/2014/main" id="{EB8F2FD5-BC5D-DB40-BDB1-E24DFCEA3683}"/>
                </a:ext>
              </a:extLst>
            </p:cNvPr>
            <p:cNvSpPr>
              <a:spLocks noChangeAspect="1"/>
            </p:cNvSpPr>
            <p:nvPr/>
          </p:nvSpPr>
          <p:spPr>
            <a:xfrm>
              <a:off x="613207"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8980 w 613083"/>
                <a:gd name="connsiteY5" fmla="*/ 0 h 7995"/>
                <a:gd name="connsiteX6" fmla="*/ 478980 w 613083"/>
                <a:gd name="connsiteY6" fmla="*/ 7995 h 7995"/>
                <a:gd name="connsiteX7" fmla="*/ 532483 w 613083"/>
                <a:gd name="connsiteY7" fmla="*/ 7995 h 7995"/>
                <a:gd name="connsiteX8" fmla="*/ 532483 w 613083"/>
                <a:gd name="connsiteY8" fmla="*/ 0 h 7995"/>
                <a:gd name="connsiteX9" fmla="*/ 478980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249 w 613083"/>
                <a:gd name="connsiteY20" fmla="*/ 0 h 7995"/>
                <a:gd name="connsiteX21" fmla="*/ 237249 w 613083"/>
                <a:gd name="connsiteY21" fmla="*/ 7995 h 7995"/>
                <a:gd name="connsiteX22" fmla="*/ 290753 w 613083"/>
                <a:gd name="connsiteY22" fmla="*/ 7995 h 7995"/>
                <a:gd name="connsiteX23" fmla="*/ 290753 w 613083"/>
                <a:gd name="connsiteY23" fmla="*/ 0 h 7995"/>
                <a:gd name="connsiteX24" fmla="*/ 237249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18 w 613083"/>
                <a:gd name="connsiteY30" fmla="*/ 0 h 7995"/>
                <a:gd name="connsiteX31" fmla="*/ 76118 w 613083"/>
                <a:gd name="connsiteY31" fmla="*/ 7995 h 7995"/>
                <a:gd name="connsiteX32" fmla="*/ 129622 w 613083"/>
                <a:gd name="connsiteY32" fmla="*/ 7995 h 7995"/>
                <a:gd name="connsiteX33" fmla="*/ 129622 w 613083"/>
                <a:gd name="connsiteY33" fmla="*/ 0 h 7995"/>
                <a:gd name="connsiteX34" fmla="*/ 76118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8980" y="0"/>
                  </a:moveTo>
                  <a:cubicBezTo>
                    <a:pt x="478980" y="1792"/>
                    <a:pt x="478980" y="6203"/>
                    <a:pt x="478980" y="7995"/>
                  </a:cubicBezTo>
                  <a:cubicBezTo>
                    <a:pt x="481531" y="7995"/>
                    <a:pt x="529932" y="7995"/>
                    <a:pt x="532483" y="7995"/>
                  </a:cubicBezTo>
                  <a:cubicBezTo>
                    <a:pt x="532483" y="6203"/>
                    <a:pt x="532483" y="1792"/>
                    <a:pt x="532483" y="0"/>
                  </a:cubicBezTo>
                  <a:cubicBezTo>
                    <a:pt x="529932" y="0"/>
                    <a:pt x="481531" y="0"/>
                    <a:pt x="478980"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332"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249" y="0"/>
                  </a:moveTo>
                  <a:cubicBezTo>
                    <a:pt x="237249" y="1792"/>
                    <a:pt x="237249" y="6203"/>
                    <a:pt x="237249" y="7995"/>
                  </a:cubicBezTo>
                  <a:cubicBezTo>
                    <a:pt x="239800" y="7995"/>
                    <a:pt x="288201" y="7995"/>
                    <a:pt x="290753" y="7995"/>
                  </a:cubicBezTo>
                  <a:cubicBezTo>
                    <a:pt x="290753" y="6203"/>
                    <a:pt x="290753" y="1792"/>
                    <a:pt x="290753" y="0"/>
                  </a:cubicBezTo>
                  <a:cubicBezTo>
                    <a:pt x="288201" y="0"/>
                    <a:pt x="239869" y="0"/>
                    <a:pt x="237249"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02" y="0"/>
                    <a:pt x="159269" y="0"/>
                    <a:pt x="156718" y="0"/>
                  </a:cubicBezTo>
                  <a:close/>
                  <a:moveTo>
                    <a:pt x="76118" y="0"/>
                  </a:moveTo>
                  <a:cubicBezTo>
                    <a:pt x="76118" y="1792"/>
                    <a:pt x="76118" y="6203"/>
                    <a:pt x="76118" y="7995"/>
                  </a:cubicBezTo>
                  <a:cubicBezTo>
                    <a:pt x="78669" y="7995"/>
                    <a:pt x="127071" y="7995"/>
                    <a:pt x="129622" y="7995"/>
                  </a:cubicBezTo>
                  <a:cubicBezTo>
                    <a:pt x="129622" y="6203"/>
                    <a:pt x="129622" y="1792"/>
                    <a:pt x="129622" y="0"/>
                  </a:cubicBezTo>
                  <a:cubicBezTo>
                    <a:pt x="127071" y="0"/>
                    <a:pt x="78669" y="0"/>
                    <a:pt x="76118"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13" name="Freeform 12">
              <a:extLst>
                <a:ext uri="{FF2B5EF4-FFF2-40B4-BE49-F238E27FC236}">
                  <a16:creationId xmlns:a16="http://schemas.microsoft.com/office/drawing/2014/main" id="{97315053-746F-C14A-9DD9-29272D9E28C4}"/>
                </a:ext>
              </a:extLst>
            </p:cNvPr>
            <p:cNvSpPr>
              <a:spLocks noChangeAspect="1"/>
            </p:cNvSpPr>
            <p:nvPr/>
          </p:nvSpPr>
          <p:spPr>
            <a:xfrm>
              <a:off x="528264" y="1563761"/>
              <a:ext cx="53503" cy="7995"/>
            </a:xfrm>
            <a:custGeom>
              <a:avLst/>
              <a:gdLst>
                <a:gd name="connsiteX0" fmla="*/ 0 w 53503"/>
                <a:gd name="connsiteY0" fmla="*/ 0 h 7995"/>
                <a:gd name="connsiteX1" fmla="*/ 0 w 53503"/>
                <a:gd name="connsiteY1" fmla="*/ 7995 h 7995"/>
                <a:gd name="connsiteX2" fmla="*/ 53503 w 53503"/>
                <a:gd name="connsiteY2" fmla="*/ 7995 h 7995"/>
                <a:gd name="connsiteX3" fmla="*/ 53503 w 53503"/>
                <a:gd name="connsiteY3" fmla="*/ 0 h 7995"/>
                <a:gd name="connsiteX4" fmla="*/ 0 w 53503"/>
                <a:gd name="connsiteY4" fmla="*/ 0 h 7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03" h="7995">
                  <a:moveTo>
                    <a:pt x="0" y="0"/>
                  </a:moveTo>
                  <a:cubicBezTo>
                    <a:pt x="0" y="1792"/>
                    <a:pt x="0" y="6203"/>
                    <a:pt x="0" y="7995"/>
                  </a:cubicBezTo>
                  <a:cubicBezTo>
                    <a:pt x="2551" y="7995"/>
                    <a:pt x="50952" y="7995"/>
                    <a:pt x="53503" y="7995"/>
                  </a:cubicBezTo>
                  <a:cubicBezTo>
                    <a:pt x="53503" y="6203"/>
                    <a:pt x="53503" y="1792"/>
                    <a:pt x="53503" y="0"/>
                  </a:cubicBezTo>
                  <a:cubicBezTo>
                    <a:pt x="50952"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14" name="Graphic 4">
              <a:extLst>
                <a:ext uri="{FF2B5EF4-FFF2-40B4-BE49-F238E27FC236}">
                  <a16:creationId xmlns:a16="http://schemas.microsoft.com/office/drawing/2014/main" id="{E40EF2E6-3BE2-D940-98DE-CF3003ED072E}"/>
                </a:ext>
              </a:extLst>
            </p:cNvPr>
            <p:cNvGrpSpPr>
              <a:grpSpLocks noChangeAspect="1"/>
            </p:cNvGrpSpPr>
            <p:nvPr/>
          </p:nvGrpSpPr>
          <p:grpSpPr>
            <a:xfrm>
              <a:off x="515508" y="1463821"/>
              <a:ext cx="1362269" cy="207807"/>
              <a:chOff x="515508" y="1463821"/>
              <a:chExt cx="1362269" cy="207807"/>
            </a:xfrm>
            <a:solidFill>
              <a:srgbClr val="E4E4E4"/>
            </a:solidFill>
          </p:grpSpPr>
          <p:sp>
            <p:nvSpPr>
              <p:cNvPr id="15" name="Freeform 14">
                <a:extLst>
                  <a:ext uri="{FF2B5EF4-FFF2-40B4-BE49-F238E27FC236}">
                    <a16:creationId xmlns:a16="http://schemas.microsoft.com/office/drawing/2014/main" id="{79EFD608-52CD-6540-8E53-744DDB92535F}"/>
                  </a:ext>
                </a:extLst>
              </p:cNvPr>
              <p:cNvSpPr/>
              <p:nvPr/>
            </p:nvSpPr>
            <p:spPr>
              <a:xfrm>
                <a:off x="515508" y="1663357"/>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16" name="Freeform 15">
                <a:extLst>
                  <a:ext uri="{FF2B5EF4-FFF2-40B4-BE49-F238E27FC236}">
                    <a16:creationId xmlns:a16="http://schemas.microsoft.com/office/drawing/2014/main" id="{A9CC4F0F-CE62-A04E-9A07-4B7F67A0E18F}"/>
                  </a:ext>
                </a:extLst>
              </p:cNvPr>
              <p:cNvSpPr/>
              <p:nvPr/>
            </p:nvSpPr>
            <p:spPr>
              <a:xfrm>
                <a:off x="515508" y="1463821"/>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58" name="Group 57">
            <a:extLst>
              <a:ext uri="{FF2B5EF4-FFF2-40B4-BE49-F238E27FC236}">
                <a16:creationId xmlns:a16="http://schemas.microsoft.com/office/drawing/2014/main" id="{43EC5D79-1F0E-634A-A202-A49E423D8716}"/>
              </a:ext>
            </a:extLst>
          </p:cNvPr>
          <p:cNvGrpSpPr>
            <a:grpSpLocks noChangeAspect="1"/>
          </p:cNvGrpSpPr>
          <p:nvPr/>
        </p:nvGrpSpPr>
        <p:grpSpPr>
          <a:xfrm flipV="1">
            <a:off x="1876913" y="2843425"/>
            <a:ext cx="929163" cy="928850"/>
            <a:chOff x="2192041" y="368471"/>
            <a:chExt cx="495803" cy="495636"/>
          </a:xfrm>
        </p:grpSpPr>
        <p:grpSp>
          <p:nvGrpSpPr>
            <p:cNvPr id="59" name="Graphic 4">
              <a:extLst>
                <a:ext uri="{FF2B5EF4-FFF2-40B4-BE49-F238E27FC236}">
                  <a16:creationId xmlns:a16="http://schemas.microsoft.com/office/drawing/2014/main" id="{C6A59AB9-E26F-C44A-82F5-D91A8115133B}"/>
                </a:ext>
              </a:extLst>
            </p:cNvPr>
            <p:cNvGrpSpPr>
              <a:grpSpLocks noChangeAspect="1"/>
            </p:cNvGrpSpPr>
            <p:nvPr/>
          </p:nvGrpSpPr>
          <p:grpSpPr>
            <a:xfrm>
              <a:off x="2192110" y="368471"/>
              <a:ext cx="495734" cy="495636"/>
              <a:chOff x="2192110" y="368471"/>
              <a:chExt cx="495734" cy="495636"/>
            </a:xfrm>
          </p:grpSpPr>
          <p:sp>
            <p:nvSpPr>
              <p:cNvPr id="61" name="Freeform 60">
                <a:extLst>
                  <a:ext uri="{FF2B5EF4-FFF2-40B4-BE49-F238E27FC236}">
                    <a16:creationId xmlns:a16="http://schemas.microsoft.com/office/drawing/2014/main" id="{A4B8F677-2EB1-C44E-A149-A276B1F3653A}"/>
                  </a:ext>
                </a:extLst>
              </p:cNvPr>
              <p:cNvSpPr/>
              <p:nvPr/>
            </p:nvSpPr>
            <p:spPr>
              <a:xfrm>
                <a:off x="2192110" y="368471"/>
                <a:ext cx="495734" cy="495568"/>
              </a:xfrm>
              <a:custGeom>
                <a:avLst/>
                <a:gdLst>
                  <a:gd name="connsiteX0" fmla="*/ 0 w 495734"/>
                  <a:gd name="connsiteY0" fmla="*/ 0 h 495568"/>
                  <a:gd name="connsiteX1" fmla="*/ 0 w 495734"/>
                  <a:gd name="connsiteY1" fmla="*/ 233999 h 495568"/>
                  <a:gd name="connsiteX2" fmla="*/ 261656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6" y="351309"/>
                      <a:pt x="261656" y="495568"/>
                    </a:cubicBezTo>
                    <a:lnTo>
                      <a:pt x="495734" y="495568"/>
                    </a:lnTo>
                    <a:cubicBezTo>
                      <a:pt x="495734" y="222351"/>
                      <a:pt x="273378" y="0"/>
                      <a:pt x="0" y="0"/>
                    </a:cubicBezTo>
                    <a:close/>
                  </a:path>
                </a:pathLst>
              </a:custGeom>
              <a:solidFill>
                <a:schemeClr val="tx2"/>
              </a:solidFill>
              <a:ln w="6891" cap="flat">
                <a:noFill/>
                <a:prstDash val="solid"/>
                <a:miter/>
              </a:ln>
            </p:spPr>
            <p:txBody>
              <a:bodyPr rtlCol="0" anchor="ctr"/>
              <a:lstStyle/>
              <a:p>
                <a:endParaRPr lang="nl-NL" dirty="0"/>
              </a:p>
            </p:txBody>
          </p:sp>
          <p:sp>
            <p:nvSpPr>
              <p:cNvPr id="62" name="Freeform 61">
                <a:extLst>
                  <a:ext uri="{FF2B5EF4-FFF2-40B4-BE49-F238E27FC236}">
                    <a16:creationId xmlns:a16="http://schemas.microsoft.com/office/drawing/2014/main" id="{0620089B-34A6-8D43-A53B-DE7B8BEB77BF}"/>
                  </a:ext>
                </a:extLst>
              </p:cNvPr>
              <p:cNvSpPr/>
              <p:nvPr/>
            </p:nvSpPr>
            <p:spPr>
              <a:xfrm>
                <a:off x="2192110" y="381566"/>
                <a:ext cx="482702" cy="482541"/>
              </a:xfrm>
              <a:custGeom>
                <a:avLst/>
                <a:gdLst>
                  <a:gd name="connsiteX0" fmla="*/ 0 w 482702"/>
                  <a:gd name="connsiteY0" fmla="*/ 199606 h 482541"/>
                  <a:gd name="connsiteX1" fmla="*/ 0 w 482702"/>
                  <a:gd name="connsiteY1" fmla="*/ 207877 h 482541"/>
                  <a:gd name="connsiteX2" fmla="*/ 274757 w 482702"/>
                  <a:gd name="connsiteY2" fmla="*/ 482541 h 482541"/>
                  <a:gd name="connsiteX3" fmla="*/ 283030 w 482702"/>
                  <a:gd name="connsiteY3" fmla="*/ 482541 h 482541"/>
                  <a:gd name="connsiteX4" fmla="*/ 0 w 482702"/>
                  <a:gd name="connsiteY4" fmla="*/ 199606 h 482541"/>
                  <a:gd name="connsiteX5" fmla="*/ 0 w 482702"/>
                  <a:gd name="connsiteY5" fmla="*/ 0 h 482541"/>
                  <a:gd name="connsiteX6" fmla="*/ 0 w 482702"/>
                  <a:gd name="connsiteY6" fmla="*/ 8271 h 482541"/>
                  <a:gd name="connsiteX7" fmla="*/ 474429 w 482702"/>
                  <a:gd name="connsiteY7" fmla="*/ 482541 h 482541"/>
                  <a:gd name="connsiteX8" fmla="*/ 482703 w 482702"/>
                  <a:gd name="connsiteY8" fmla="*/ 482541 h 482541"/>
                  <a:gd name="connsiteX9" fmla="*/ 0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0" y="199606"/>
                    </a:moveTo>
                    <a:lnTo>
                      <a:pt x="0" y="207877"/>
                    </a:lnTo>
                    <a:cubicBezTo>
                      <a:pt x="151478" y="207877"/>
                      <a:pt x="274757" y="331114"/>
                      <a:pt x="274757" y="482541"/>
                    </a:cubicBezTo>
                    <a:lnTo>
                      <a:pt x="283030" y="482541"/>
                    </a:lnTo>
                    <a:cubicBezTo>
                      <a:pt x="282961" y="326496"/>
                      <a:pt x="156029" y="199606"/>
                      <a:pt x="0" y="199606"/>
                    </a:cubicBezTo>
                    <a:close/>
                    <a:moveTo>
                      <a:pt x="0" y="0"/>
                    </a:moveTo>
                    <a:lnTo>
                      <a:pt x="0" y="8271"/>
                    </a:lnTo>
                    <a:cubicBezTo>
                      <a:pt x="261588" y="8271"/>
                      <a:pt x="474429" y="221041"/>
                      <a:pt x="474429" y="482541"/>
                    </a:cubicBezTo>
                    <a:lnTo>
                      <a:pt x="482703" y="482541"/>
                    </a:lnTo>
                    <a:cubicBezTo>
                      <a:pt x="482634" y="216423"/>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60" name="Freeform 59">
              <a:extLst>
                <a:ext uri="{FF2B5EF4-FFF2-40B4-BE49-F238E27FC236}">
                  <a16:creationId xmlns:a16="http://schemas.microsoft.com/office/drawing/2014/main" id="{1BB19E91-E61A-9B41-8F95-BBB6CA73E47E}"/>
                </a:ext>
              </a:extLst>
            </p:cNvPr>
            <p:cNvSpPr>
              <a:spLocks noChangeAspect="1"/>
            </p:cNvSpPr>
            <p:nvPr/>
          </p:nvSpPr>
          <p:spPr>
            <a:xfrm>
              <a:off x="2192041" y="480197"/>
              <a:ext cx="384038" cy="366265"/>
            </a:xfrm>
            <a:custGeom>
              <a:avLst/>
              <a:gdLst>
                <a:gd name="connsiteX0" fmla="*/ 359494 w 384038"/>
                <a:gd name="connsiteY0" fmla="*/ 247302 h 366265"/>
                <a:gd name="connsiteX1" fmla="*/ 351978 w 384038"/>
                <a:gd name="connsiteY1" fmla="*/ 249852 h 366265"/>
                <a:gd name="connsiteX2" fmla="*/ 351633 w 384038"/>
                <a:gd name="connsiteY2" fmla="*/ 249990 h 366265"/>
                <a:gd name="connsiteX3" fmla="*/ 351771 w 384038"/>
                <a:gd name="connsiteY3" fmla="*/ 250334 h 366265"/>
                <a:gd name="connsiteX4" fmla="*/ 366526 w 384038"/>
                <a:gd name="connsiteY4" fmla="*/ 298581 h 366265"/>
                <a:gd name="connsiteX5" fmla="*/ 370525 w 384038"/>
                <a:gd name="connsiteY5" fmla="*/ 298030 h 366265"/>
                <a:gd name="connsiteX6" fmla="*/ 374317 w 384038"/>
                <a:gd name="connsiteY6" fmla="*/ 297134 h 366265"/>
                <a:gd name="connsiteX7" fmla="*/ 359494 w 384038"/>
                <a:gd name="connsiteY7" fmla="*/ 247302 h 366265"/>
                <a:gd name="connsiteX8" fmla="*/ 73360 w 384038"/>
                <a:gd name="connsiteY8" fmla="*/ 6961 h 366265"/>
                <a:gd name="connsiteX9" fmla="*/ 71844 w 384038"/>
                <a:gd name="connsiteY9" fmla="*/ 15095 h 366265"/>
                <a:gd name="connsiteX10" fmla="*/ 72188 w 384038"/>
                <a:gd name="connsiteY10" fmla="*/ 15163 h 366265"/>
                <a:gd name="connsiteX11" fmla="*/ 120934 w 384038"/>
                <a:gd name="connsiteY11" fmla="*/ 28121 h 366265"/>
                <a:gd name="connsiteX12" fmla="*/ 121279 w 384038"/>
                <a:gd name="connsiteY12" fmla="*/ 28259 h 366265"/>
                <a:gd name="connsiteX13" fmla="*/ 123830 w 384038"/>
                <a:gd name="connsiteY13" fmla="*/ 20746 h 366265"/>
                <a:gd name="connsiteX14" fmla="*/ 73705 w 384038"/>
                <a:gd name="connsiteY14" fmla="*/ 7099 h 366265"/>
                <a:gd name="connsiteX15" fmla="*/ 73360 w 384038"/>
                <a:gd name="connsiteY15" fmla="*/ 6961 h 366265"/>
                <a:gd name="connsiteX16" fmla="*/ 379626 w 384038"/>
                <a:gd name="connsiteY16" fmla="*/ 322498 h 366265"/>
                <a:gd name="connsiteX17" fmla="*/ 374869 w 384038"/>
                <a:gd name="connsiteY17" fmla="*/ 322912 h 366265"/>
                <a:gd name="connsiteX18" fmla="*/ 371421 w 384038"/>
                <a:gd name="connsiteY18" fmla="*/ 323463 h 366265"/>
                <a:gd name="connsiteX19" fmla="*/ 371490 w 384038"/>
                <a:gd name="connsiteY19" fmla="*/ 323808 h 366265"/>
                <a:gd name="connsiteX20" fmla="*/ 375972 w 384038"/>
                <a:gd name="connsiteY20" fmla="*/ 366265 h 366265"/>
                <a:gd name="connsiteX21" fmla="*/ 384039 w 384038"/>
                <a:gd name="connsiteY21" fmla="*/ 366265 h 366265"/>
                <a:gd name="connsiteX22" fmla="*/ 379626 w 384038"/>
                <a:gd name="connsiteY22" fmla="*/ 322498 h 366265"/>
                <a:gd name="connsiteX23" fmla="*/ 69 w 384038"/>
                <a:gd name="connsiteY23" fmla="*/ 7995 h 366265"/>
                <a:gd name="connsiteX24" fmla="*/ 46678 w 384038"/>
                <a:gd name="connsiteY24" fmla="*/ 11166 h 366265"/>
                <a:gd name="connsiteX25" fmla="*/ 47367 w 384038"/>
                <a:gd name="connsiteY25" fmla="*/ 8202 h 366265"/>
                <a:gd name="connsiteX26" fmla="*/ 47988 w 384038"/>
                <a:gd name="connsiteY26" fmla="*/ 3308 h 366265"/>
                <a:gd name="connsiteX27" fmla="*/ 0 w 384038"/>
                <a:gd name="connsiteY27" fmla="*/ 0 h 366265"/>
                <a:gd name="connsiteX28" fmla="*/ 0 w 384038"/>
                <a:gd name="connsiteY28" fmla="*/ 7995 h 366265"/>
                <a:gd name="connsiteX29" fmla="*/ 148238 w 384038"/>
                <a:gd name="connsiteY29" fmla="*/ 29500 h 366265"/>
                <a:gd name="connsiteX30" fmla="*/ 146031 w 384038"/>
                <a:gd name="connsiteY30" fmla="*/ 33911 h 366265"/>
                <a:gd name="connsiteX31" fmla="*/ 144790 w 384038"/>
                <a:gd name="connsiteY31" fmla="*/ 37013 h 366265"/>
                <a:gd name="connsiteX32" fmla="*/ 147893 w 384038"/>
                <a:gd name="connsiteY32" fmla="*/ 38391 h 366265"/>
                <a:gd name="connsiteX33" fmla="*/ 190227 w 384038"/>
                <a:gd name="connsiteY33" fmla="*/ 59827 h 366265"/>
                <a:gd name="connsiteX34" fmla="*/ 194570 w 384038"/>
                <a:gd name="connsiteY34" fmla="*/ 53210 h 366265"/>
                <a:gd name="connsiteX35" fmla="*/ 150444 w 384038"/>
                <a:gd name="connsiteY35" fmla="*/ 30534 h 366265"/>
                <a:gd name="connsiteX36" fmla="*/ 148238 w 384038"/>
                <a:gd name="connsiteY36" fmla="*/ 29500 h 366265"/>
                <a:gd name="connsiteX37" fmla="*/ 276342 w 384038"/>
                <a:gd name="connsiteY37" fmla="*/ 116689 h 366265"/>
                <a:gd name="connsiteX38" fmla="*/ 273240 w 384038"/>
                <a:gd name="connsiteY38" fmla="*/ 119240 h 366265"/>
                <a:gd name="connsiteX39" fmla="*/ 270206 w 384038"/>
                <a:gd name="connsiteY39" fmla="*/ 122203 h 366265"/>
                <a:gd name="connsiteX40" fmla="*/ 276618 w 384038"/>
                <a:gd name="connsiteY40" fmla="*/ 129372 h 366265"/>
                <a:gd name="connsiteX41" fmla="*/ 302818 w 384038"/>
                <a:gd name="connsiteY41" fmla="*/ 161146 h 366265"/>
                <a:gd name="connsiteX42" fmla="*/ 308058 w 384038"/>
                <a:gd name="connsiteY42" fmla="*/ 157768 h 366265"/>
                <a:gd name="connsiteX43" fmla="*/ 309437 w 384038"/>
                <a:gd name="connsiteY43" fmla="*/ 156804 h 366265"/>
                <a:gd name="connsiteX44" fmla="*/ 282341 w 384038"/>
                <a:gd name="connsiteY44" fmla="*/ 123444 h 366265"/>
                <a:gd name="connsiteX45" fmla="*/ 276342 w 384038"/>
                <a:gd name="connsiteY45" fmla="*/ 116689 h 366265"/>
                <a:gd name="connsiteX46" fmla="*/ 320676 w 384038"/>
                <a:gd name="connsiteY46" fmla="*/ 179893 h 366265"/>
                <a:gd name="connsiteX47" fmla="*/ 317366 w 384038"/>
                <a:gd name="connsiteY47" fmla="*/ 181961 h 366265"/>
                <a:gd name="connsiteX48" fmla="*/ 317573 w 384038"/>
                <a:gd name="connsiteY48" fmla="*/ 182237 h 366265"/>
                <a:gd name="connsiteX49" fmla="*/ 341705 w 384038"/>
                <a:gd name="connsiteY49" fmla="*/ 226555 h 366265"/>
                <a:gd name="connsiteX50" fmla="*/ 347635 w 384038"/>
                <a:gd name="connsiteY50" fmla="*/ 224212 h 366265"/>
                <a:gd name="connsiteX51" fmla="*/ 349013 w 384038"/>
                <a:gd name="connsiteY51" fmla="*/ 223592 h 366265"/>
                <a:gd name="connsiteX52" fmla="*/ 324537 w 384038"/>
                <a:gd name="connsiteY52" fmla="*/ 177757 h 366265"/>
                <a:gd name="connsiteX53" fmla="*/ 320676 w 384038"/>
                <a:gd name="connsiteY53" fmla="*/ 179893 h 366265"/>
                <a:gd name="connsiteX54" fmla="*/ 216772 w 384038"/>
                <a:gd name="connsiteY54" fmla="*/ 66512 h 366265"/>
                <a:gd name="connsiteX55" fmla="*/ 212014 w 384038"/>
                <a:gd name="connsiteY55" fmla="*/ 72853 h 366265"/>
                <a:gd name="connsiteX56" fmla="*/ 211807 w 384038"/>
                <a:gd name="connsiteY56" fmla="*/ 73129 h 366265"/>
                <a:gd name="connsiteX57" fmla="*/ 222081 w 384038"/>
                <a:gd name="connsiteY57" fmla="*/ 80711 h 366265"/>
                <a:gd name="connsiteX58" fmla="*/ 251590 w 384038"/>
                <a:gd name="connsiteY58" fmla="*/ 104697 h 366265"/>
                <a:gd name="connsiteX59" fmla="*/ 257175 w 384038"/>
                <a:gd name="connsiteY59" fmla="*/ 99045 h 366265"/>
                <a:gd name="connsiteX60" fmla="*/ 226631 w 384038"/>
                <a:gd name="connsiteY60" fmla="*/ 73818 h 366265"/>
                <a:gd name="connsiteX61" fmla="*/ 216772 w 384038"/>
                <a:gd name="connsiteY61" fmla="*/ 66512 h 3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265">
                  <a:moveTo>
                    <a:pt x="359494" y="247302"/>
                  </a:moveTo>
                  <a:cubicBezTo>
                    <a:pt x="359080" y="247095"/>
                    <a:pt x="351978" y="249852"/>
                    <a:pt x="351978" y="249852"/>
                  </a:cubicBezTo>
                  <a:lnTo>
                    <a:pt x="351633" y="249990"/>
                  </a:lnTo>
                  <a:lnTo>
                    <a:pt x="351771" y="250334"/>
                  </a:lnTo>
                  <a:cubicBezTo>
                    <a:pt x="358252" y="267014"/>
                    <a:pt x="363010" y="282729"/>
                    <a:pt x="366526" y="298581"/>
                  </a:cubicBezTo>
                  <a:cubicBezTo>
                    <a:pt x="366940" y="298857"/>
                    <a:pt x="370525" y="298030"/>
                    <a:pt x="370525" y="298030"/>
                  </a:cubicBezTo>
                  <a:lnTo>
                    <a:pt x="374317" y="297134"/>
                  </a:lnTo>
                  <a:cubicBezTo>
                    <a:pt x="371008" y="280523"/>
                    <a:pt x="366112" y="264326"/>
                    <a:pt x="359494" y="247302"/>
                  </a:cubicBezTo>
                  <a:close/>
                  <a:moveTo>
                    <a:pt x="73360" y="6961"/>
                  </a:moveTo>
                  <a:lnTo>
                    <a:pt x="71844" y="15095"/>
                  </a:lnTo>
                  <a:lnTo>
                    <a:pt x="72188" y="15163"/>
                  </a:lnTo>
                  <a:cubicBezTo>
                    <a:pt x="89287" y="18541"/>
                    <a:pt x="105697" y="22883"/>
                    <a:pt x="120934" y="28121"/>
                  </a:cubicBezTo>
                  <a:lnTo>
                    <a:pt x="121279" y="28259"/>
                  </a:lnTo>
                  <a:lnTo>
                    <a:pt x="123830" y="20746"/>
                  </a:lnTo>
                  <a:cubicBezTo>
                    <a:pt x="108041" y="15026"/>
                    <a:pt x="91287" y="10545"/>
                    <a:pt x="73705" y="7099"/>
                  </a:cubicBezTo>
                  <a:lnTo>
                    <a:pt x="73360" y="6961"/>
                  </a:lnTo>
                  <a:close/>
                  <a:moveTo>
                    <a:pt x="379626" y="322498"/>
                  </a:moveTo>
                  <a:cubicBezTo>
                    <a:pt x="379212" y="322223"/>
                    <a:pt x="374869" y="322912"/>
                    <a:pt x="374869" y="322912"/>
                  </a:cubicBezTo>
                  <a:lnTo>
                    <a:pt x="371421" y="323463"/>
                  </a:lnTo>
                  <a:lnTo>
                    <a:pt x="371490" y="323808"/>
                  </a:lnTo>
                  <a:cubicBezTo>
                    <a:pt x="373904" y="337524"/>
                    <a:pt x="375351" y="351791"/>
                    <a:pt x="375972" y="366265"/>
                  </a:cubicBezTo>
                  <a:lnTo>
                    <a:pt x="384039" y="366265"/>
                  </a:lnTo>
                  <a:cubicBezTo>
                    <a:pt x="383625" y="351240"/>
                    <a:pt x="382177" y="336559"/>
                    <a:pt x="379626" y="322498"/>
                  </a:cubicBezTo>
                  <a:close/>
                  <a:moveTo>
                    <a:pt x="69" y="7995"/>
                  </a:moveTo>
                  <a:cubicBezTo>
                    <a:pt x="15100" y="8340"/>
                    <a:pt x="30613" y="9236"/>
                    <a:pt x="46678" y="11166"/>
                  </a:cubicBezTo>
                  <a:cubicBezTo>
                    <a:pt x="47091" y="10890"/>
                    <a:pt x="47367" y="8202"/>
                    <a:pt x="47367" y="8202"/>
                  </a:cubicBezTo>
                  <a:lnTo>
                    <a:pt x="47988" y="3308"/>
                  </a:lnTo>
                  <a:cubicBezTo>
                    <a:pt x="31164" y="1034"/>
                    <a:pt x="15169" y="69"/>
                    <a:pt x="0" y="0"/>
                  </a:cubicBezTo>
                  <a:lnTo>
                    <a:pt x="0" y="7995"/>
                  </a:lnTo>
                  <a:close/>
                  <a:moveTo>
                    <a:pt x="148238" y="29500"/>
                  </a:moveTo>
                  <a:cubicBezTo>
                    <a:pt x="147755" y="29707"/>
                    <a:pt x="146031" y="33911"/>
                    <a:pt x="146031" y="33911"/>
                  </a:cubicBezTo>
                  <a:lnTo>
                    <a:pt x="144790" y="37013"/>
                  </a:lnTo>
                  <a:lnTo>
                    <a:pt x="147893" y="38391"/>
                  </a:lnTo>
                  <a:cubicBezTo>
                    <a:pt x="160510" y="44043"/>
                    <a:pt x="176230" y="51142"/>
                    <a:pt x="190227" y="59827"/>
                  </a:cubicBezTo>
                  <a:cubicBezTo>
                    <a:pt x="190709" y="59689"/>
                    <a:pt x="194570" y="53210"/>
                    <a:pt x="194570" y="53210"/>
                  </a:cubicBezTo>
                  <a:cubicBezTo>
                    <a:pt x="180023" y="43767"/>
                    <a:pt x="163613" y="36392"/>
                    <a:pt x="150444" y="30534"/>
                  </a:cubicBezTo>
                  <a:lnTo>
                    <a:pt x="148238" y="29500"/>
                  </a:lnTo>
                  <a:close/>
                  <a:moveTo>
                    <a:pt x="276342" y="116689"/>
                  </a:moveTo>
                  <a:cubicBezTo>
                    <a:pt x="275860" y="116689"/>
                    <a:pt x="273240" y="119240"/>
                    <a:pt x="273240" y="119240"/>
                  </a:cubicBezTo>
                  <a:lnTo>
                    <a:pt x="270206" y="122203"/>
                  </a:lnTo>
                  <a:lnTo>
                    <a:pt x="276618" y="129372"/>
                  </a:lnTo>
                  <a:cubicBezTo>
                    <a:pt x="286478" y="140262"/>
                    <a:pt x="295303" y="150187"/>
                    <a:pt x="302818" y="161146"/>
                  </a:cubicBezTo>
                  <a:cubicBezTo>
                    <a:pt x="303301" y="161215"/>
                    <a:pt x="308058" y="157768"/>
                    <a:pt x="308058" y="157768"/>
                  </a:cubicBezTo>
                  <a:lnTo>
                    <a:pt x="309437" y="156804"/>
                  </a:lnTo>
                  <a:cubicBezTo>
                    <a:pt x="301095" y="144190"/>
                    <a:pt x="290753" y="132680"/>
                    <a:pt x="282341" y="123444"/>
                  </a:cubicBezTo>
                  <a:lnTo>
                    <a:pt x="276342" y="116689"/>
                  </a:lnTo>
                  <a:close/>
                  <a:moveTo>
                    <a:pt x="320676" y="179893"/>
                  </a:moveTo>
                  <a:lnTo>
                    <a:pt x="317366" y="181961"/>
                  </a:lnTo>
                  <a:lnTo>
                    <a:pt x="317573" y="182237"/>
                  </a:lnTo>
                  <a:cubicBezTo>
                    <a:pt x="325985" y="195884"/>
                    <a:pt x="334741" y="210703"/>
                    <a:pt x="341705" y="226555"/>
                  </a:cubicBezTo>
                  <a:cubicBezTo>
                    <a:pt x="342188" y="226693"/>
                    <a:pt x="347635" y="224212"/>
                    <a:pt x="347635" y="224212"/>
                  </a:cubicBezTo>
                  <a:lnTo>
                    <a:pt x="349013" y="223592"/>
                  </a:lnTo>
                  <a:cubicBezTo>
                    <a:pt x="342050" y="206843"/>
                    <a:pt x="333155" y="191748"/>
                    <a:pt x="324537" y="177757"/>
                  </a:cubicBezTo>
                  <a:cubicBezTo>
                    <a:pt x="324054" y="177688"/>
                    <a:pt x="320676" y="179893"/>
                    <a:pt x="320676" y="179893"/>
                  </a:cubicBezTo>
                  <a:close/>
                  <a:moveTo>
                    <a:pt x="216772" y="66512"/>
                  </a:moveTo>
                  <a:cubicBezTo>
                    <a:pt x="216289" y="66581"/>
                    <a:pt x="212014" y="72853"/>
                    <a:pt x="212014" y="72853"/>
                  </a:cubicBezTo>
                  <a:lnTo>
                    <a:pt x="211807" y="73129"/>
                  </a:lnTo>
                  <a:lnTo>
                    <a:pt x="222081" y="80711"/>
                  </a:lnTo>
                  <a:cubicBezTo>
                    <a:pt x="233043" y="88706"/>
                    <a:pt x="242765" y="96081"/>
                    <a:pt x="251590" y="104697"/>
                  </a:cubicBezTo>
                  <a:cubicBezTo>
                    <a:pt x="252073" y="104697"/>
                    <a:pt x="257175" y="99045"/>
                    <a:pt x="257175" y="99045"/>
                  </a:cubicBezTo>
                  <a:cubicBezTo>
                    <a:pt x="248074" y="89740"/>
                    <a:pt x="238007" y="82089"/>
                    <a:pt x="226631" y="73818"/>
                  </a:cubicBezTo>
                  <a:lnTo>
                    <a:pt x="216772" y="66512"/>
                  </a:lnTo>
                  <a:close/>
                </a:path>
              </a:pathLst>
            </a:custGeom>
            <a:solidFill>
              <a:srgbClr val="E4E4E4"/>
            </a:solidFill>
            <a:ln w="6891" cap="flat">
              <a:noFill/>
              <a:prstDash val="solid"/>
              <a:miter/>
            </a:ln>
          </p:spPr>
          <p:txBody>
            <a:bodyPr rtlCol="0" anchor="ctr"/>
            <a:lstStyle/>
            <a:p>
              <a:endParaRPr lang="nl-NL" dirty="0"/>
            </a:p>
          </p:txBody>
        </p:sp>
      </p:grpSp>
      <p:grpSp>
        <p:nvGrpSpPr>
          <p:cNvPr id="90" name="Group 89">
            <a:extLst>
              <a:ext uri="{FF2B5EF4-FFF2-40B4-BE49-F238E27FC236}">
                <a16:creationId xmlns:a16="http://schemas.microsoft.com/office/drawing/2014/main" id="{CBE21954-83B5-B642-B1C2-1393E4F5ADFF}"/>
              </a:ext>
            </a:extLst>
          </p:cNvPr>
          <p:cNvGrpSpPr/>
          <p:nvPr/>
        </p:nvGrpSpPr>
        <p:grpSpPr>
          <a:xfrm>
            <a:off x="2368456" y="1914641"/>
            <a:ext cx="1855331" cy="929163"/>
            <a:chOff x="3251818" y="1389545"/>
            <a:chExt cx="2062588" cy="1032959"/>
          </a:xfrm>
        </p:grpSpPr>
        <p:grpSp>
          <p:nvGrpSpPr>
            <p:cNvPr id="68" name="Group 67">
              <a:extLst>
                <a:ext uri="{FF2B5EF4-FFF2-40B4-BE49-F238E27FC236}">
                  <a16:creationId xmlns:a16="http://schemas.microsoft.com/office/drawing/2014/main" id="{1426A17A-5658-4E4D-9A97-A79257A0F765}"/>
                </a:ext>
              </a:extLst>
            </p:cNvPr>
            <p:cNvGrpSpPr>
              <a:grpSpLocks noChangeAspect="1"/>
            </p:cNvGrpSpPr>
            <p:nvPr/>
          </p:nvGrpSpPr>
          <p:grpSpPr>
            <a:xfrm rot="16200000">
              <a:off x="3251644" y="1389719"/>
              <a:ext cx="1032959" cy="1032611"/>
              <a:chOff x="2877933" y="261637"/>
              <a:chExt cx="495803" cy="495636"/>
            </a:xfrm>
          </p:grpSpPr>
          <p:grpSp>
            <p:nvGrpSpPr>
              <p:cNvPr id="69" name="Graphic 4">
                <a:extLst>
                  <a:ext uri="{FF2B5EF4-FFF2-40B4-BE49-F238E27FC236}">
                    <a16:creationId xmlns:a16="http://schemas.microsoft.com/office/drawing/2014/main" id="{E7372187-6A33-8F4B-8D55-3CCC8377FFF9}"/>
                  </a:ext>
                </a:extLst>
              </p:cNvPr>
              <p:cNvGrpSpPr>
                <a:grpSpLocks noChangeAspect="1"/>
              </p:cNvGrpSpPr>
              <p:nvPr/>
            </p:nvGrpSpPr>
            <p:grpSpPr>
              <a:xfrm>
                <a:off x="2878002" y="261637"/>
                <a:ext cx="495734" cy="495636"/>
                <a:chOff x="2878002" y="261637"/>
                <a:chExt cx="495734" cy="495636"/>
              </a:xfrm>
            </p:grpSpPr>
            <p:sp>
              <p:nvSpPr>
                <p:cNvPr id="71" name="Freeform 70">
                  <a:extLst>
                    <a:ext uri="{FF2B5EF4-FFF2-40B4-BE49-F238E27FC236}">
                      <a16:creationId xmlns:a16="http://schemas.microsoft.com/office/drawing/2014/main" id="{483DD9F9-5DCE-0D45-A0B8-8F776F56E7A7}"/>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72" name="Freeform 71">
                  <a:extLst>
                    <a:ext uri="{FF2B5EF4-FFF2-40B4-BE49-F238E27FC236}">
                      <a16:creationId xmlns:a16="http://schemas.microsoft.com/office/drawing/2014/main" id="{4FAE7C4D-62B8-9A4B-8D38-97FA32141303}"/>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70" name="Freeform 69">
                <a:extLst>
                  <a:ext uri="{FF2B5EF4-FFF2-40B4-BE49-F238E27FC236}">
                    <a16:creationId xmlns:a16="http://schemas.microsoft.com/office/drawing/2014/main" id="{D117A003-7713-CC47-AD44-9630ACA9C83D}"/>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73" name="Group 72">
              <a:extLst>
                <a:ext uri="{FF2B5EF4-FFF2-40B4-BE49-F238E27FC236}">
                  <a16:creationId xmlns:a16="http://schemas.microsoft.com/office/drawing/2014/main" id="{37C42ED5-AC82-B34D-9BC8-135ABD53818F}"/>
                </a:ext>
              </a:extLst>
            </p:cNvPr>
            <p:cNvGrpSpPr>
              <a:grpSpLocks noChangeAspect="1"/>
            </p:cNvGrpSpPr>
            <p:nvPr/>
          </p:nvGrpSpPr>
          <p:grpSpPr>
            <a:xfrm rot="16200000">
              <a:off x="4281620" y="1389718"/>
              <a:ext cx="1032959" cy="1032613"/>
              <a:chOff x="2877933" y="791668"/>
              <a:chExt cx="495803" cy="495637"/>
            </a:xfrm>
          </p:grpSpPr>
          <p:grpSp>
            <p:nvGrpSpPr>
              <p:cNvPr id="74" name="Graphic 4">
                <a:extLst>
                  <a:ext uri="{FF2B5EF4-FFF2-40B4-BE49-F238E27FC236}">
                    <a16:creationId xmlns:a16="http://schemas.microsoft.com/office/drawing/2014/main" id="{BA2DCDF5-A9F6-E442-AE9B-F2AA97D3A2AE}"/>
                  </a:ext>
                </a:extLst>
              </p:cNvPr>
              <p:cNvGrpSpPr>
                <a:grpSpLocks noChangeAspect="1"/>
              </p:cNvGrpSpPr>
              <p:nvPr/>
            </p:nvGrpSpPr>
            <p:grpSpPr>
              <a:xfrm>
                <a:off x="2877933" y="791737"/>
                <a:ext cx="495803" cy="495568"/>
                <a:chOff x="2877933" y="791737"/>
                <a:chExt cx="495803" cy="495568"/>
              </a:xfrm>
            </p:grpSpPr>
            <p:sp>
              <p:nvSpPr>
                <p:cNvPr id="76" name="Freeform 75">
                  <a:extLst>
                    <a:ext uri="{FF2B5EF4-FFF2-40B4-BE49-F238E27FC236}">
                      <a16:creationId xmlns:a16="http://schemas.microsoft.com/office/drawing/2014/main" id="{BDEFD2D2-A190-204B-B0DA-14A22BC14264}"/>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77" name="Freeform 76">
                  <a:extLst>
                    <a:ext uri="{FF2B5EF4-FFF2-40B4-BE49-F238E27FC236}">
                      <a16:creationId xmlns:a16="http://schemas.microsoft.com/office/drawing/2014/main" id="{6145525C-7739-2E4E-94DB-102710917D01}"/>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75" name="Freeform 74">
                <a:extLst>
                  <a:ext uri="{FF2B5EF4-FFF2-40B4-BE49-F238E27FC236}">
                    <a16:creationId xmlns:a16="http://schemas.microsoft.com/office/drawing/2014/main" id="{BA5B8532-3A85-A349-AC08-BC44B408AED8}"/>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83" name="Group 82">
            <a:extLst>
              <a:ext uri="{FF2B5EF4-FFF2-40B4-BE49-F238E27FC236}">
                <a16:creationId xmlns:a16="http://schemas.microsoft.com/office/drawing/2014/main" id="{D3B3A52F-13C6-D84F-8806-8A1F8B131466}"/>
              </a:ext>
            </a:extLst>
          </p:cNvPr>
          <p:cNvGrpSpPr>
            <a:grpSpLocks noChangeAspect="1"/>
          </p:cNvGrpSpPr>
          <p:nvPr/>
        </p:nvGrpSpPr>
        <p:grpSpPr>
          <a:xfrm rot="16200000" flipH="1">
            <a:off x="3039675" y="2972147"/>
            <a:ext cx="1318821" cy="1051980"/>
            <a:chOff x="8000766" y="1072056"/>
            <a:chExt cx="971645" cy="775049"/>
          </a:xfrm>
        </p:grpSpPr>
        <p:sp>
          <p:nvSpPr>
            <p:cNvPr id="84" name="Freeform 83">
              <a:extLst>
                <a:ext uri="{FF2B5EF4-FFF2-40B4-BE49-F238E27FC236}">
                  <a16:creationId xmlns:a16="http://schemas.microsoft.com/office/drawing/2014/main" id="{FA35A602-AC58-6C4A-A676-F9F196E5EB16}"/>
                </a:ext>
              </a:extLst>
            </p:cNvPr>
            <p:cNvSpPr>
              <a:spLocks noChangeAspect="1"/>
            </p:cNvSpPr>
            <p:nvPr/>
          </p:nvSpPr>
          <p:spPr>
            <a:xfrm>
              <a:off x="8000766" y="1072056"/>
              <a:ext cx="971550" cy="775049"/>
            </a:xfrm>
            <a:custGeom>
              <a:avLst/>
              <a:gdLst>
                <a:gd name="connsiteX0" fmla="*/ 266986 w 971550"/>
                <a:gd name="connsiteY0" fmla="*/ 360140 h 775049"/>
                <a:gd name="connsiteX1" fmla="*/ 0 w 971550"/>
                <a:gd name="connsiteY1" fmla="*/ 451675 h 775049"/>
                <a:gd name="connsiteX2" fmla="*/ 0 w 971550"/>
                <a:gd name="connsiteY2" fmla="*/ 775049 h 775049"/>
                <a:gd name="connsiteX3" fmla="*/ 475774 w 971550"/>
                <a:gd name="connsiteY3" fmla="*/ 607790 h 775049"/>
                <a:gd name="connsiteX4" fmla="*/ 704564 w 971550"/>
                <a:gd name="connsiteY4" fmla="*/ 414909 h 775049"/>
                <a:gd name="connsiteX5" fmla="*/ 971550 w 971550"/>
                <a:gd name="connsiteY5" fmla="*/ 323374 h 775049"/>
                <a:gd name="connsiteX6" fmla="*/ 971550 w 971550"/>
                <a:gd name="connsiteY6" fmla="*/ 0 h 775049"/>
                <a:gd name="connsiteX7" fmla="*/ 495776 w 971550"/>
                <a:gd name="connsiteY7" fmla="*/ 167259 h 775049"/>
                <a:gd name="connsiteX8" fmla="*/ 266986 w 971550"/>
                <a:gd name="connsiteY8" fmla="*/ 360140 h 77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550" h="775049">
                  <a:moveTo>
                    <a:pt x="266986" y="360140"/>
                  </a:moveTo>
                  <a:cubicBezTo>
                    <a:pt x="194596" y="421195"/>
                    <a:pt x="97346" y="451675"/>
                    <a:pt x="0" y="451675"/>
                  </a:cubicBezTo>
                  <a:lnTo>
                    <a:pt x="0" y="775049"/>
                  </a:lnTo>
                  <a:cubicBezTo>
                    <a:pt x="178879" y="775049"/>
                    <a:pt x="347758" y="715613"/>
                    <a:pt x="475774" y="607790"/>
                  </a:cubicBezTo>
                  <a:lnTo>
                    <a:pt x="704564" y="414909"/>
                  </a:lnTo>
                  <a:cubicBezTo>
                    <a:pt x="776954" y="353854"/>
                    <a:pt x="874205" y="323374"/>
                    <a:pt x="971550" y="323374"/>
                  </a:cubicBezTo>
                  <a:lnTo>
                    <a:pt x="971550" y="0"/>
                  </a:lnTo>
                  <a:cubicBezTo>
                    <a:pt x="792671" y="0"/>
                    <a:pt x="623792" y="59436"/>
                    <a:pt x="495776" y="167259"/>
                  </a:cubicBezTo>
                  <a:lnTo>
                    <a:pt x="266986" y="360140"/>
                  </a:lnTo>
                  <a:close/>
                </a:path>
              </a:pathLst>
            </a:custGeom>
            <a:solidFill>
              <a:schemeClr val="tx2"/>
            </a:solidFill>
            <a:ln w="6891" cap="flat">
              <a:noFill/>
              <a:prstDash val="solid"/>
              <a:miter/>
            </a:ln>
          </p:spPr>
          <p:txBody>
            <a:bodyPr rtlCol="0" anchor="ctr"/>
            <a:lstStyle/>
            <a:p>
              <a:endParaRPr lang="nl-NL" dirty="0"/>
            </a:p>
          </p:txBody>
        </p:sp>
        <p:sp>
          <p:nvSpPr>
            <p:cNvPr id="85" name="Freeform 84">
              <a:extLst>
                <a:ext uri="{FF2B5EF4-FFF2-40B4-BE49-F238E27FC236}">
                  <a16:creationId xmlns:a16="http://schemas.microsoft.com/office/drawing/2014/main" id="{E4130595-E46B-CB44-878F-444D9F30AA7C}"/>
                </a:ext>
              </a:extLst>
            </p:cNvPr>
            <p:cNvSpPr>
              <a:spLocks noChangeAspect="1"/>
            </p:cNvSpPr>
            <p:nvPr/>
          </p:nvSpPr>
          <p:spPr>
            <a:xfrm>
              <a:off x="8000766" y="1229218"/>
              <a:ext cx="928497" cy="460343"/>
            </a:xfrm>
            <a:custGeom>
              <a:avLst/>
              <a:gdLst>
                <a:gd name="connsiteX0" fmla="*/ 922592 w 928497"/>
                <a:gd name="connsiteY0" fmla="*/ 476 h 460343"/>
                <a:gd name="connsiteX1" fmla="*/ 853916 w 928497"/>
                <a:gd name="connsiteY1" fmla="*/ 9716 h 460343"/>
                <a:gd name="connsiteX2" fmla="*/ 856012 w 928497"/>
                <a:gd name="connsiteY2" fmla="*/ 20574 h 460343"/>
                <a:gd name="connsiteX3" fmla="*/ 922877 w 928497"/>
                <a:gd name="connsiteY3" fmla="*/ 11525 h 460343"/>
                <a:gd name="connsiteX4" fmla="*/ 928497 w 928497"/>
                <a:gd name="connsiteY4" fmla="*/ 11049 h 460343"/>
                <a:gd name="connsiteX5" fmla="*/ 927735 w 928497"/>
                <a:gd name="connsiteY5" fmla="*/ 0 h 460343"/>
                <a:gd name="connsiteX6" fmla="*/ 922592 w 928497"/>
                <a:gd name="connsiteY6" fmla="*/ 476 h 460343"/>
                <a:gd name="connsiteX7" fmla="*/ 808958 w 928497"/>
                <a:gd name="connsiteY7" fmla="*/ 19907 h 460343"/>
                <a:gd name="connsiteX8" fmla="*/ 746188 w 928497"/>
                <a:gd name="connsiteY8" fmla="*/ 40862 h 460343"/>
                <a:gd name="connsiteX9" fmla="*/ 750284 w 928497"/>
                <a:gd name="connsiteY9" fmla="*/ 51149 h 460343"/>
                <a:gd name="connsiteX10" fmla="*/ 810863 w 928497"/>
                <a:gd name="connsiteY10" fmla="*/ 30861 h 460343"/>
                <a:gd name="connsiteX11" fmla="*/ 819626 w 928497"/>
                <a:gd name="connsiteY11" fmla="*/ 28289 h 460343"/>
                <a:gd name="connsiteX12" fmla="*/ 816959 w 928497"/>
                <a:gd name="connsiteY12" fmla="*/ 17621 h 460343"/>
                <a:gd name="connsiteX13" fmla="*/ 808958 w 928497"/>
                <a:gd name="connsiteY13" fmla="*/ 19907 h 460343"/>
                <a:gd name="connsiteX14" fmla="*/ 646462 w 928497"/>
                <a:gd name="connsiteY14" fmla="*/ 92107 h 460343"/>
                <a:gd name="connsiteX15" fmla="*/ 652558 w 928497"/>
                <a:gd name="connsiteY15" fmla="*/ 101346 h 460343"/>
                <a:gd name="connsiteX16" fmla="*/ 716280 w 928497"/>
                <a:gd name="connsiteY16" fmla="*/ 65723 h 460343"/>
                <a:gd name="connsiteX17" fmla="*/ 711613 w 928497"/>
                <a:gd name="connsiteY17" fmla="*/ 55721 h 460343"/>
                <a:gd name="connsiteX18" fmla="*/ 646462 w 928497"/>
                <a:gd name="connsiteY18" fmla="*/ 92107 h 460343"/>
                <a:gd name="connsiteX19" fmla="*/ 572262 w 928497"/>
                <a:gd name="connsiteY19" fmla="*/ 149162 h 460343"/>
                <a:gd name="connsiteX20" fmla="*/ 558260 w 928497"/>
                <a:gd name="connsiteY20" fmla="*/ 160973 h 460343"/>
                <a:gd name="connsiteX21" fmla="*/ 565404 w 928497"/>
                <a:gd name="connsiteY21" fmla="*/ 169450 h 460343"/>
                <a:gd name="connsiteX22" fmla="*/ 579120 w 928497"/>
                <a:gd name="connsiteY22" fmla="*/ 157829 h 460343"/>
                <a:gd name="connsiteX23" fmla="*/ 622363 w 928497"/>
                <a:gd name="connsiteY23" fmla="*/ 122873 h 460343"/>
                <a:gd name="connsiteX24" fmla="*/ 615696 w 928497"/>
                <a:gd name="connsiteY24" fmla="*/ 114110 h 460343"/>
                <a:gd name="connsiteX25" fmla="*/ 572262 w 928497"/>
                <a:gd name="connsiteY25" fmla="*/ 149162 h 460343"/>
                <a:gd name="connsiteX26" fmla="*/ 473202 w 928497"/>
                <a:gd name="connsiteY26" fmla="*/ 232791 h 460343"/>
                <a:gd name="connsiteX27" fmla="*/ 480346 w 928497"/>
                <a:gd name="connsiteY27" fmla="*/ 241268 h 460343"/>
                <a:gd name="connsiteX28" fmla="*/ 536829 w 928497"/>
                <a:gd name="connsiteY28" fmla="*/ 193643 h 460343"/>
                <a:gd name="connsiteX29" fmla="*/ 529685 w 928497"/>
                <a:gd name="connsiteY29" fmla="*/ 185166 h 460343"/>
                <a:gd name="connsiteX30" fmla="*/ 473202 w 928497"/>
                <a:gd name="connsiteY30" fmla="*/ 232791 h 460343"/>
                <a:gd name="connsiteX31" fmla="*/ 388144 w 928497"/>
                <a:gd name="connsiteY31" fmla="*/ 304514 h 460343"/>
                <a:gd name="connsiteX32" fmla="*/ 395288 w 928497"/>
                <a:gd name="connsiteY32" fmla="*/ 312992 h 460343"/>
                <a:gd name="connsiteX33" fmla="*/ 451771 w 928497"/>
                <a:gd name="connsiteY33" fmla="*/ 265367 h 460343"/>
                <a:gd name="connsiteX34" fmla="*/ 444627 w 928497"/>
                <a:gd name="connsiteY34" fmla="*/ 256889 h 460343"/>
                <a:gd name="connsiteX35" fmla="*/ 388144 w 928497"/>
                <a:gd name="connsiteY35" fmla="*/ 304514 h 460343"/>
                <a:gd name="connsiteX36" fmla="*/ 299180 w 928497"/>
                <a:gd name="connsiteY36" fmla="*/ 369570 h 460343"/>
                <a:gd name="connsiteX37" fmla="*/ 304800 w 928497"/>
                <a:gd name="connsiteY37" fmla="*/ 379095 h 460343"/>
                <a:gd name="connsiteX38" fmla="*/ 366236 w 928497"/>
                <a:gd name="connsiteY38" fmla="*/ 336614 h 460343"/>
                <a:gd name="connsiteX39" fmla="*/ 359283 w 928497"/>
                <a:gd name="connsiteY39" fmla="*/ 328041 h 460343"/>
                <a:gd name="connsiteX40" fmla="*/ 299180 w 928497"/>
                <a:gd name="connsiteY40" fmla="*/ 369570 h 460343"/>
                <a:gd name="connsiteX41" fmla="*/ 208026 w 928497"/>
                <a:gd name="connsiteY41" fmla="*/ 412814 h 460343"/>
                <a:gd name="connsiteX42" fmla="*/ 199454 w 928497"/>
                <a:gd name="connsiteY42" fmla="*/ 416147 h 460343"/>
                <a:gd name="connsiteX43" fmla="*/ 203073 w 928497"/>
                <a:gd name="connsiteY43" fmla="*/ 426625 h 460343"/>
                <a:gd name="connsiteX44" fmla="*/ 210884 w 928497"/>
                <a:gd name="connsiteY44" fmla="*/ 423577 h 460343"/>
                <a:gd name="connsiteX45" fmla="*/ 271653 w 928497"/>
                <a:gd name="connsiteY45" fmla="*/ 397193 h 460343"/>
                <a:gd name="connsiteX46" fmla="*/ 266700 w 928497"/>
                <a:gd name="connsiteY46" fmla="*/ 387287 h 460343"/>
                <a:gd name="connsiteX47" fmla="*/ 208026 w 928497"/>
                <a:gd name="connsiteY47" fmla="*/ 412814 h 460343"/>
                <a:gd name="connsiteX48" fmla="*/ 96393 w 928497"/>
                <a:gd name="connsiteY48" fmla="*/ 441484 h 460343"/>
                <a:gd name="connsiteX49" fmla="*/ 92488 w 928497"/>
                <a:gd name="connsiteY49" fmla="*/ 442150 h 460343"/>
                <a:gd name="connsiteX50" fmla="*/ 94107 w 928497"/>
                <a:gd name="connsiteY50" fmla="*/ 453104 h 460343"/>
                <a:gd name="connsiteX51" fmla="*/ 97250 w 928497"/>
                <a:gd name="connsiteY51" fmla="*/ 452533 h 460343"/>
                <a:gd name="connsiteX52" fmla="*/ 166973 w 928497"/>
                <a:gd name="connsiteY52" fmla="*/ 437388 h 460343"/>
                <a:gd name="connsiteX53" fmla="*/ 164021 w 928497"/>
                <a:gd name="connsiteY53" fmla="*/ 426720 h 460343"/>
                <a:gd name="connsiteX54" fmla="*/ 96393 w 928497"/>
                <a:gd name="connsiteY54" fmla="*/ 441484 h 460343"/>
                <a:gd name="connsiteX55" fmla="*/ 45053 w 928497"/>
                <a:gd name="connsiteY55" fmla="*/ 447294 h 460343"/>
                <a:gd name="connsiteX56" fmla="*/ 0 w 928497"/>
                <a:gd name="connsiteY56" fmla="*/ 449294 h 460343"/>
                <a:gd name="connsiteX57" fmla="*/ 0 w 928497"/>
                <a:gd name="connsiteY57" fmla="*/ 460343 h 460343"/>
                <a:gd name="connsiteX58" fmla="*/ 46768 w 928497"/>
                <a:gd name="connsiteY58" fmla="*/ 458343 h 460343"/>
                <a:gd name="connsiteX59" fmla="*/ 56674 w 928497"/>
                <a:gd name="connsiteY59" fmla="*/ 457676 h 460343"/>
                <a:gd name="connsiteX60" fmla="*/ 55626 w 928497"/>
                <a:gd name="connsiteY60" fmla="*/ 446627 h 460343"/>
                <a:gd name="connsiteX61" fmla="*/ 45053 w 928497"/>
                <a:gd name="connsiteY61" fmla="*/ 447294 h 4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28497" h="460343">
                  <a:moveTo>
                    <a:pt x="922592" y="476"/>
                  </a:moveTo>
                  <a:cubicBezTo>
                    <a:pt x="899922" y="2477"/>
                    <a:pt x="876491" y="4763"/>
                    <a:pt x="853916" y="9716"/>
                  </a:cubicBezTo>
                  <a:cubicBezTo>
                    <a:pt x="854393" y="12192"/>
                    <a:pt x="855536" y="18193"/>
                    <a:pt x="856012" y="20574"/>
                  </a:cubicBezTo>
                  <a:cubicBezTo>
                    <a:pt x="878014" y="15716"/>
                    <a:pt x="900875" y="13525"/>
                    <a:pt x="922877" y="11525"/>
                  </a:cubicBezTo>
                  <a:cubicBezTo>
                    <a:pt x="922877" y="11525"/>
                    <a:pt x="926402" y="11240"/>
                    <a:pt x="928497" y="11049"/>
                  </a:cubicBezTo>
                  <a:cubicBezTo>
                    <a:pt x="928307" y="8668"/>
                    <a:pt x="927926" y="2572"/>
                    <a:pt x="927735" y="0"/>
                  </a:cubicBezTo>
                  <a:cubicBezTo>
                    <a:pt x="925735" y="191"/>
                    <a:pt x="922592" y="476"/>
                    <a:pt x="922592" y="476"/>
                  </a:cubicBezTo>
                  <a:close/>
                  <a:moveTo>
                    <a:pt x="808958" y="19907"/>
                  </a:moveTo>
                  <a:cubicBezTo>
                    <a:pt x="788099" y="25908"/>
                    <a:pt x="766572" y="32290"/>
                    <a:pt x="746188" y="40862"/>
                  </a:cubicBezTo>
                  <a:cubicBezTo>
                    <a:pt x="747141" y="43244"/>
                    <a:pt x="749427" y="48863"/>
                    <a:pt x="750284" y="51149"/>
                  </a:cubicBezTo>
                  <a:cubicBezTo>
                    <a:pt x="770001" y="42767"/>
                    <a:pt x="790766" y="36671"/>
                    <a:pt x="810863" y="30861"/>
                  </a:cubicBezTo>
                  <a:cubicBezTo>
                    <a:pt x="810863" y="30861"/>
                    <a:pt x="817245" y="29051"/>
                    <a:pt x="819626" y="28289"/>
                  </a:cubicBezTo>
                  <a:cubicBezTo>
                    <a:pt x="819055" y="26003"/>
                    <a:pt x="817531" y="20003"/>
                    <a:pt x="816959" y="17621"/>
                  </a:cubicBezTo>
                  <a:cubicBezTo>
                    <a:pt x="814483" y="18288"/>
                    <a:pt x="808958" y="19907"/>
                    <a:pt x="808958" y="19907"/>
                  </a:cubicBezTo>
                  <a:close/>
                  <a:moveTo>
                    <a:pt x="646462" y="92107"/>
                  </a:moveTo>
                  <a:cubicBezTo>
                    <a:pt x="647891" y="94202"/>
                    <a:pt x="651224" y="99346"/>
                    <a:pt x="652558" y="101346"/>
                  </a:cubicBezTo>
                  <a:cubicBezTo>
                    <a:pt x="674751" y="86963"/>
                    <a:pt x="695611" y="75248"/>
                    <a:pt x="716280" y="65723"/>
                  </a:cubicBezTo>
                  <a:cubicBezTo>
                    <a:pt x="715232" y="63532"/>
                    <a:pt x="712661" y="58007"/>
                    <a:pt x="711613" y="55721"/>
                  </a:cubicBezTo>
                  <a:cubicBezTo>
                    <a:pt x="690372" y="65532"/>
                    <a:pt x="669036" y="77438"/>
                    <a:pt x="646462" y="92107"/>
                  </a:cubicBezTo>
                  <a:close/>
                  <a:moveTo>
                    <a:pt x="572262" y="149162"/>
                  </a:moveTo>
                  <a:cubicBezTo>
                    <a:pt x="572262" y="149162"/>
                    <a:pt x="560642" y="158972"/>
                    <a:pt x="558260" y="160973"/>
                  </a:cubicBezTo>
                  <a:cubicBezTo>
                    <a:pt x="559880" y="162878"/>
                    <a:pt x="563785" y="167545"/>
                    <a:pt x="565404" y="169450"/>
                  </a:cubicBezTo>
                  <a:cubicBezTo>
                    <a:pt x="567785" y="167450"/>
                    <a:pt x="579120" y="157829"/>
                    <a:pt x="579120" y="157829"/>
                  </a:cubicBezTo>
                  <a:cubicBezTo>
                    <a:pt x="593122" y="145923"/>
                    <a:pt x="607600" y="133731"/>
                    <a:pt x="622363" y="122873"/>
                  </a:cubicBezTo>
                  <a:cubicBezTo>
                    <a:pt x="620839" y="120968"/>
                    <a:pt x="617220" y="116110"/>
                    <a:pt x="615696" y="114110"/>
                  </a:cubicBezTo>
                  <a:cubicBezTo>
                    <a:pt x="600551" y="125349"/>
                    <a:pt x="586169" y="137446"/>
                    <a:pt x="572262" y="149162"/>
                  </a:cubicBezTo>
                  <a:close/>
                  <a:moveTo>
                    <a:pt x="473202" y="232791"/>
                  </a:moveTo>
                  <a:cubicBezTo>
                    <a:pt x="474821" y="234696"/>
                    <a:pt x="478727" y="239363"/>
                    <a:pt x="480346" y="241268"/>
                  </a:cubicBezTo>
                  <a:cubicBezTo>
                    <a:pt x="483013" y="238982"/>
                    <a:pt x="534162" y="195929"/>
                    <a:pt x="536829" y="193643"/>
                  </a:cubicBezTo>
                  <a:cubicBezTo>
                    <a:pt x="535210" y="191738"/>
                    <a:pt x="531305" y="187071"/>
                    <a:pt x="529685" y="185166"/>
                  </a:cubicBezTo>
                  <a:cubicBezTo>
                    <a:pt x="527018" y="187357"/>
                    <a:pt x="475869" y="230505"/>
                    <a:pt x="473202" y="232791"/>
                  </a:cubicBezTo>
                  <a:close/>
                  <a:moveTo>
                    <a:pt x="388144" y="304514"/>
                  </a:moveTo>
                  <a:cubicBezTo>
                    <a:pt x="389763" y="306419"/>
                    <a:pt x="393668" y="311087"/>
                    <a:pt x="395288" y="312992"/>
                  </a:cubicBezTo>
                  <a:cubicBezTo>
                    <a:pt x="397955" y="310706"/>
                    <a:pt x="449104" y="267653"/>
                    <a:pt x="451771" y="265367"/>
                  </a:cubicBezTo>
                  <a:cubicBezTo>
                    <a:pt x="450152" y="263462"/>
                    <a:pt x="446246" y="258794"/>
                    <a:pt x="444627" y="256889"/>
                  </a:cubicBezTo>
                  <a:cubicBezTo>
                    <a:pt x="441865" y="259175"/>
                    <a:pt x="390811" y="302228"/>
                    <a:pt x="388144" y="304514"/>
                  </a:cubicBezTo>
                  <a:close/>
                  <a:moveTo>
                    <a:pt x="299180" y="369570"/>
                  </a:moveTo>
                  <a:cubicBezTo>
                    <a:pt x="300419" y="371666"/>
                    <a:pt x="303467" y="376904"/>
                    <a:pt x="304800" y="379095"/>
                  </a:cubicBezTo>
                  <a:cubicBezTo>
                    <a:pt x="324803" y="367570"/>
                    <a:pt x="344900" y="353568"/>
                    <a:pt x="366236" y="336614"/>
                  </a:cubicBezTo>
                  <a:cubicBezTo>
                    <a:pt x="364617" y="334613"/>
                    <a:pt x="360807" y="329851"/>
                    <a:pt x="359283" y="328041"/>
                  </a:cubicBezTo>
                  <a:cubicBezTo>
                    <a:pt x="338423" y="344710"/>
                    <a:pt x="318802" y="358331"/>
                    <a:pt x="299180" y="369570"/>
                  </a:cubicBezTo>
                  <a:close/>
                  <a:moveTo>
                    <a:pt x="208026" y="412814"/>
                  </a:moveTo>
                  <a:cubicBezTo>
                    <a:pt x="208026" y="412814"/>
                    <a:pt x="201835" y="415195"/>
                    <a:pt x="199454" y="416147"/>
                  </a:cubicBezTo>
                  <a:cubicBezTo>
                    <a:pt x="200216" y="418433"/>
                    <a:pt x="202216" y="424148"/>
                    <a:pt x="203073" y="426625"/>
                  </a:cubicBezTo>
                  <a:cubicBezTo>
                    <a:pt x="205454" y="425672"/>
                    <a:pt x="210884" y="423577"/>
                    <a:pt x="210884" y="423577"/>
                  </a:cubicBezTo>
                  <a:cubicBezTo>
                    <a:pt x="231172" y="415766"/>
                    <a:pt x="252127" y="407575"/>
                    <a:pt x="271653" y="397193"/>
                  </a:cubicBezTo>
                  <a:cubicBezTo>
                    <a:pt x="270510" y="394907"/>
                    <a:pt x="267748" y="389477"/>
                    <a:pt x="266700" y="387287"/>
                  </a:cubicBezTo>
                  <a:cubicBezTo>
                    <a:pt x="247745" y="397383"/>
                    <a:pt x="227552" y="405289"/>
                    <a:pt x="208026" y="412814"/>
                  </a:cubicBezTo>
                  <a:close/>
                  <a:moveTo>
                    <a:pt x="96393" y="441484"/>
                  </a:moveTo>
                  <a:cubicBezTo>
                    <a:pt x="96393" y="441484"/>
                    <a:pt x="94202" y="441865"/>
                    <a:pt x="92488" y="442150"/>
                  </a:cubicBezTo>
                  <a:cubicBezTo>
                    <a:pt x="92869" y="444532"/>
                    <a:pt x="93726" y="450628"/>
                    <a:pt x="94107" y="453104"/>
                  </a:cubicBezTo>
                  <a:cubicBezTo>
                    <a:pt x="95536" y="452819"/>
                    <a:pt x="97250" y="452533"/>
                    <a:pt x="97250" y="452533"/>
                  </a:cubicBezTo>
                  <a:cubicBezTo>
                    <a:pt x="120396" y="448628"/>
                    <a:pt x="144209" y="444437"/>
                    <a:pt x="166973" y="437388"/>
                  </a:cubicBezTo>
                  <a:cubicBezTo>
                    <a:pt x="166307" y="435007"/>
                    <a:pt x="164592" y="429101"/>
                    <a:pt x="164021" y="426720"/>
                  </a:cubicBezTo>
                  <a:cubicBezTo>
                    <a:pt x="141923" y="433578"/>
                    <a:pt x="118777" y="437674"/>
                    <a:pt x="96393" y="441484"/>
                  </a:cubicBezTo>
                  <a:close/>
                  <a:moveTo>
                    <a:pt x="45053" y="447294"/>
                  </a:moveTo>
                  <a:cubicBezTo>
                    <a:pt x="45053" y="447294"/>
                    <a:pt x="3524" y="449104"/>
                    <a:pt x="0" y="449294"/>
                  </a:cubicBezTo>
                  <a:cubicBezTo>
                    <a:pt x="0" y="451675"/>
                    <a:pt x="0" y="457771"/>
                    <a:pt x="0" y="460343"/>
                  </a:cubicBezTo>
                  <a:cubicBezTo>
                    <a:pt x="3524" y="460153"/>
                    <a:pt x="46768" y="458343"/>
                    <a:pt x="46768" y="458343"/>
                  </a:cubicBezTo>
                  <a:cubicBezTo>
                    <a:pt x="46768" y="458343"/>
                    <a:pt x="53912" y="457867"/>
                    <a:pt x="56674" y="457676"/>
                  </a:cubicBezTo>
                  <a:cubicBezTo>
                    <a:pt x="56483" y="455200"/>
                    <a:pt x="55912" y="449104"/>
                    <a:pt x="55626" y="446627"/>
                  </a:cubicBezTo>
                  <a:cubicBezTo>
                    <a:pt x="52959" y="446723"/>
                    <a:pt x="45053" y="447294"/>
                    <a:pt x="45053" y="447294"/>
                  </a:cubicBezTo>
                  <a:close/>
                </a:path>
              </a:pathLst>
            </a:custGeom>
            <a:solidFill>
              <a:srgbClr val="E4E4E4"/>
            </a:solidFill>
            <a:ln w="9525" cap="flat">
              <a:noFill/>
              <a:prstDash val="solid"/>
              <a:miter/>
            </a:ln>
          </p:spPr>
          <p:txBody>
            <a:bodyPr rtlCol="0" anchor="ctr"/>
            <a:lstStyle/>
            <a:p>
              <a:endParaRPr lang="nl-NL" dirty="0"/>
            </a:p>
          </p:txBody>
        </p:sp>
        <p:sp>
          <p:nvSpPr>
            <p:cNvPr id="86" name="Freeform 85">
              <a:extLst>
                <a:ext uri="{FF2B5EF4-FFF2-40B4-BE49-F238E27FC236}">
                  <a16:creationId xmlns:a16="http://schemas.microsoft.com/office/drawing/2014/main" id="{E53B9F87-1DD8-E741-BDD8-D098ED1AA060}"/>
                </a:ext>
              </a:extLst>
            </p:cNvPr>
            <p:cNvSpPr>
              <a:spLocks noChangeAspect="1"/>
            </p:cNvSpPr>
            <p:nvPr/>
          </p:nvSpPr>
          <p:spPr>
            <a:xfrm>
              <a:off x="8000766" y="1365902"/>
              <a:ext cx="971645" cy="463105"/>
            </a:xfrm>
            <a:custGeom>
              <a:avLst/>
              <a:gdLst>
                <a:gd name="connsiteX0" fmla="*/ 685514 w 971645"/>
                <a:gd name="connsiteY0" fmla="*/ 98488 h 463105"/>
                <a:gd name="connsiteX1" fmla="*/ 456724 w 971645"/>
                <a:gd name="connsiteY1" fmla="*/ 291370 h 463105"/>
                <a:gd name="connsiteX2" fmla="*/ 0 w 971645"/>
                <a:gd name="connsiteY2" fmla="*/ 451675 h 463105"/>
                <a:gd name="connsiteX3" fmla="*/ 0 w 971645"/>
                <a:gd name="connsiteY3" fmla="*/ 463105 h 463105"/>
                <a:gd name="connsiteX4" fmla="*/ 464058 w 971645"/>
                <a:gd name="connsiteY4" fmla="*/ 300133 h 463105"/>
                <a:gd name="connsiteX5" fmla="*/ 692849 w 971645"/>
                <a:gd name="connsiteY5" fmla="*/ 107251 h 463105"/>
                <a:gd name="connsiteX6" fmla="*/ 971550 w 971645"/>
                <a:gd name="connsiteY6" fmla="*/ 11430 h 463105"/>
                <a:gd name="connsiteX7" fmla="*/ 971645 w 971645"/>
                <a:gd name="connsiteY7" fmla="*/ 11430 h 463105"/>
                <a:gd name="connsiteX8" fmla="*/ 971645 w 971645"/>
                <a:gd name="connsiteY8" fmla="*/ 0 h 463105"/>
                <a:gd name="connsiteX9" fmla="*/ 971550 w 971645"/>
                <a:gd name="connsiteY9" fmla="*/ 0 h 463105"/>
                <a:gd name="connsiteX10" fmla="*/ 685514 w 971645"/>
                <a:gd name="connsiteY10" fmla="*/ 98488 h 463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645" h="463105">
                  <a:moveTo>
                    <a:pt x="685514" y="98488"/>
                  </a:moveTo>
                  <a:lnTo>
                    <a:pt x="456724" y="291370"/>
                  </a:lnTo>
                  <a:cubicBezTo>
                    <a:pt x="334137" y="394716"/>
                    <a:pt x="171926" y="451675"/>
                    <a:pt x="0" y="451675"/>
                  </a:cubicBezTo>
                  <a:lnTo>
                    <a:pt x="0" y="463105"/>
                  </a:lnTo>
                  <a:cubicBezTo>
                    <a:pt x="174593" y="463105"/>
                    <a:pt x="339376" y="405193"/>
                    <a:pt x="464058" y="300133"/>
                  </a:cubicBezTo>
                  <a:lnTo>
                    <a:pt x="692849" y="107251"/>
                  </a:lnTo>
                  <a:cubicBezTo>
                    <a:pt x="766096" y="45434"/>
                    <a:pt x="865061" y="11430"/>
                    <a:pt x="971550" y="11430"/>
                  </a:cubicBezTo>
                  <a:cubicBezTo>
                    <a:pt x="971550" y="11430"/>
                    <a:pt x="971550" y="11430"/>
                    <a:pt x="971645" y="11430"/>
                  </a:cubicBezTo>
                  <a:lnTo>
                    <a:pt x="971645" y="0"/>
                  </a:lnTo>
                  <a:cubicBezTo>
                    <a:pt x="971645" y="0"/>
                    <a:pt x="971645" y="0"/>
                    <a:pt x="971550" y="0"/>
                  </a:cubicBezTo>
                  <a:cubicBezTo>
                    <a:pt x="862394" y="0"/>
                    <a:pt x="760762" y="34957"/>
                    <a:pt x="685514" y="98488"/>
                  </a:cubicBezTo>
                  <a:close/>
                </a:path>
              </a:pathLst>
            </a:custGeom>
            <a:solidFill>
              <a:srgbClr val="E4E4E4"/>
            </a:solidFill>
            <a:ln w="9525" cap="flat">
              <a:noFill/>
              <a:prstDash val="solid"/>
              <a:miter/>
            </a:ln>
          </p:spPr>
          <p:txBody>
            <a:bodyPr rtlCol="0" anchor="ctr"/>
            <a:lstStyle/>
            <a:p>
              <a:endParaRPr lang="nl-NL" dirty="0"/>
            </a:p>
          </p:txBody>
        </p:sp>
        <p:sp>
          <p:nvSpPr>
            <p:cNvPr id="87" name="Freeform 86">
              <a:extLst>
                <a:ext uri="{FF2B5EF4-FFF2-40B4-BE49-F238E27FC236}">
                  <a16:creationId xmlns:a16="http://schemas.microsoft.com/office/drawing/2014/main" id="{BF385A0B-BEF5-FF4D-9B7B-8DF839C702ED}"/>
                </a:ext>
              </a:extLst>
            </p:cNvPr>
            <p:cNvSpPr>
              <a:spLocks noChangeAspect="1"/>
            </p:cNvSpPr>
            <p:nvPr/>
          </p:nvSpPr>
          <p:spPr>
            <a:xfrm>
              <a:off x="8000766" y="1090153"/>
              <a:ext cx="971645" cy="463105"/>
            </a:xfrm>
            <a:custGeom>
              <a:avLst/>
              <a:gdLst>
                <a:gd name="connsiteX0" fmla="*/ 507397 w 971645"/>
                <a:gd name="connsiteY0" fmla="*/ 162973 h 463105"/>
                <a:gd name="connsiteX1" fmla="*/ 278606 w 971645"/>
                <a:gd name="connsiteY1" fmla="*/ 355854 h 463105"/>
                <a:gd name="connsiteX2" fmla="*/ 0 w 971645"/>
                <a:gd name="connsiteY2" fmla="*/ 451676 h 463105"/>
                <a:gd name="connsiteX3" fmla="*/ 0 w 971645"/>
                <a:gd name="connsiteY3" fmla="*/ 463106 h 463105"/>
                <a:gd name="connsiteX4" fmla="*/ 286036 w 971645"/>
                <a:gd name="connsiteY4" fmla="*/ 364617 h 463105"/>
                <a:gd name="connsiteX5" fmla="*/ 514826 w 971645"/>
                <a:gd name="connsiteY5" fmla="*/ 171736 h 463105"/>
                <a:gd name="connsiteX6" fmla="*/ 971550 w 971645"/>
                <a:gd name="connsiteY6" fmla="*/ 11430 h 463105"/>
                <a:gd name="connsiteX7" fmla="*/ 971645 w 971645"/>
                <a:gd name="connsiteY7" fmla="*/ 11430 h 463105"/>
                <a:gd name="connsiteX8" fmla="*/ 971645 w 971645"/>
                <a:gd name="connsiteY8" fmla="*/ 0 h 463105"/>
                <a:gd name="connsiteX9" fmla="*/ 971550 w 971645"/>
                <a:gd name="connsiteY9" fmla="*/ 0 h 463105"/>
                <a:gd name="connsiteX10" fmla="*/ 507397 w 971645"/>
                <a:gd name="connsiteY10" fmla="*/ 162973 h 463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645" h="463105">
                  <a:moveTo>
                    <a:pt x="507397" y="162973"/>
                  </a:moveTo>
                  <a:lnTo>
                    <a:pt x="278606" y="355854"/>
                  </a:lnTo>
                  <a:cubicBezTo>
                    <a:pt x="205359" y="417576"/>
                    <a:pt x="106394" y="451676"/>
                    <a:pt x="0" y="451676"/>
                  </a:cubicBezTo>
                  <a:lnTo>
                    <a:pt x="0" y="463106"/>
                  </a:lnTo>
                  <a:cubicBezTo>
                    <a:pt x="109157" y="463106"/>
                    <a:pt x="210693" y="428149"/>
                    <a:pt x="286036" y="364617"/>
                  </a:cubicBezTo>
                  <a:lnTo>
                    <a:pt x="514826" y="171736"/>
                  </a:lnTo>
                  <a:cubicBezTo>
                    <a:pt x="637413" y="68390"/>
                    <a:pt x="799624" y="11430"/>
                    <a:pt x="971550" y="11430"/>
                  </a:cubicBezTo>
                  <a:cubicBezTo>
                    <a:pt x="971550" y="11430"/>
                    <a:pt x="971550" y="11430"/>
                    <a:pt x="971645" y="11430"/>
                  </a:cubicBezTo>
                  <a:lnTo>
                    <a:pt x="971645" y="0"/>
                  </a:lnTo>
                  <a:cubicBezTo>
                    <a:pt x="971645" y="0"/>
                    <a:pt x="971645" y="0"/>
                    <a:pt x="971550" y="0"/>
                  </a:cubicBezTo>
                  <a:cubicBezTo>
                    <a:pt x="796957" y="0"/>
                    <a:pt x="632079" y="57912"/>
                    <a:pt x="507397" y="162973"/>
                  </a:cubicBezTo>
                  <a:close/>
                </a:path>
              </a:pathLst>
            </a:custGeom>
            <a:solidFill>
              <a:srgbClr val="E4E4E4"/>
            </a:solidFill>
            <a:ln w="9525" cap="flat">
              <a:noFill/>
              <a:prstDash val="solid"/>
              <a:miter/>
            </a:ln>
          </p:spPr>
          <p:txBody>
            <a:bodyPr rtlCol="0" anchor="ctr"/>
            <a:lstStyle/>
            <a:p>
              <a:endParaRPr lang="nl-NL" dirty="0"/>
            </a:p>
          </p:txBody>
        </p:sp>
      </p:grpSp>
      <p:grpSp>
        <p:nvGrpSpPr>
          <p:cNvPr id="91" name="Group 90">
            <a:extLst>
              <a:ext uri="{FF2B5EF4-FFF2-40B4-BE49-F238E27FC236}">
                <a16:creationId xmlns:a16="http://schemas.microsoft.com/office/drawing/2014/main" id="{DB39C2F9-83C3-6940-8002-C1F4C08C8454}"/>
              </a:ext>
            </a:extLst>
          </p:cNvPr>
          <p:cNvGrpSpPr/>
          <p:nvPr/>
        </p:nvGrpSpPr>
        <p:grpSpPr>
          <a:xfrm rot="10800000" flipH="1">
            <a:off x="3170853" y="5328936"/>
            <a:ext cx="1855331" cy="929163"/>
            <a:chOff x="3251818" y="1389545"/>
            <a:chExt cx="2062588" cy="1032959"/>
          </a:xfrm>
        </p:grpSpPr>
        <p:grpSp>
          <p:nvGrpSpPr>
            <p:cNvPr id="92" name="Group 91">
              <a:extLst>
                <a:ext uri="{FF2B5EF4-FFF2-40B4-BE49-F238E27FC236}">
                  <a16:creationId xmlns:a16="http://schemas.microsoft.com/office/drawing/2014/main" id="{18816D43-C215-9B4F-8CC4-5F26B78D4E47}"/>
                </a:ext>
              </a:extLst>
            </p:cNvPr>
            <p:cNvGrpSpPr>
              <a:grpSpLocks noChangeAspect="1"/>
            </p:cNvGrpSpPr>
            <p:nvPr/>
          </p:nvGrpSpPr>
          <p:grpSpPr>
            <a:xfrm rot="16200000">
              <a:off x="3251644" y="1389719"/>
              <a:ext cx="1032959" cy="1032611"/>
              <a:chOff x="2877933" y="261637"/>
              <a:chExt cx="495803" cy="495636"/>
            </a:xfrm>
          </p:grpSpPr>
          <p:grpSp>
            <p:nvGrpSpPr>
              <p:cNvPr id="98" name="Graphic 4">
                <a:extLst>
                  <a:ext uri="{FF2B5EF4-FFF2-40B4-BE49-F238E27FC236}">
                    <a16:creationId xmlns:a16="http://schemas.microsoft.com/office/drawing/2014/main" id="{2C9A487C-17B3-6B47-B484-9AD5B0184D23}"/>
                  </a:ext>
                </a:extLst>
              </p:cNvPr>
              <p:cNvGrpSpPr>
                <a:grpSpLocks noChangeAspect="1"/>
              </p:cNvGrpSpPr>
              <p:nvPr/>
            </p:nvGrpSpPr>
            <p:grpSpPr>
              <a:xfrm>
                <a:off x="2878002" y="261637"/>
                <a:ext cx="495734" cy="495636"/>
                <a:chOff x="2878002" y="261637"/>
                <a:chExt cx="495734" cy="495636"/>
              </a:xfrm>
            </p:grpSpPr>
            <p:sp>
              <p:nvSpPr>
                <p:cNvPr id="100" name="Freeform 99">
                  <a:extLst>
                    <a:ext uri="{FF2B5EF4-FFF2-40B4-BE49-F238E27FC236}">
                      <a16:creationId xmlns:a16="http://schemas.microsoft.com/office/drawing/2014/main" id="{4E62E86E-CD79-B241-AC2A-78215D04ADEB}"/>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101" name="Freeform 100">
                  <a:extLst>
                    <a:ext uri="{FF2B5EF4-FFF2-40B4-BE49-F238E27FC236}">
                      <a16:creationId xmlns:a16="http://schemas.microsoft.com/office/drawing/2014/main" id="{D2DB338C-373E-D745-A12A-28629C5344AB}"/>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99" name="Freeform 98">
                <a:extLst>
                  <a:ext uri="{FF2B5EF4-FFF2-40B4-BE49-F238E27FC236}">
                    <a16:creationId xmlns:a16="http://schemas.microsoft.com/office/drawing/2014/main" id="{EE8FA479-1FD8-F348-8581-90D498A3D546}"/>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93" name="Group 92">
              <a:extLst>
                <a:ext uri="{FF2B5EF4-FFF2-40B4-BE49-F238E27FC236}">
                  <a16:creationId xmlns:a16="http://schemas.microsoft.com/office/drawing/2014/main" id="{44634E34-3EF5-4A45-9D56-3491E049908D}"/>
                </a:ext>
              </a:extLst>
            </p:cNvPr>
            <p:cNvGrpSpPr>
              <a:grpSpLocks noChangeAspect="1"/>
            </p:cNvGrpSpPr>
            <p:nvPr/>
          </p:nvGrpSpPr>
          <p:grpSpPr>
            <a:xfrm rot="16200000">
              <a:off x="4281620" y="1389718"/>
              <a:ext cx="1032959" cy="1032613"/>
              <a:chOff x="2877933" y="791668"/>
              <a:chExt cx="495803" cy="495637"/>
            </a:xfrm>
          </p:grpSpPr>
          <p:grpSp>
            <p:nvGrpSpPr>
              <p:cNvPr id="94" name="Graphic 4">
                <a:extLst>
                  <a:ext uri="{FF2B5EF4-FFF2-40B4-BE49-F238E27FC236}">
                    <a16:creationId xmlns:a16="http://schemas.microsoft.com/office/drawing/2014/main" id="{1FCBB1C1-35D4-394C-968B-419420AD5E8C}"/>
                  </a:ext>
                </a:extLst>
              </p:cNvPr>
              <p:cNvGrpSpPr>
                <a:grpSpLocks noChangeAspect="1"/>
              </p:cNvGrpSpPr>
              <p:nvPr/>
            </p:nvGrpSpPr>
            <p:grpSpPr>
              <a:xfrm>
                <a:off x="2877933" y="791737"/>
                <a:ext cx="495803" cy="495568"/>
                <a:chOff x="2877933" y="791737"/>
                <a:chExt cx="495803" cy="495568"/>
              </a:xfrm>
            </p:grpSpPr>
            <p:sp>
              <p:nvSpPr>
                <p:cNvPr id="96" name="Freeform 95">
                  <a:extLst>
                    <a:ext uri="{FF2B5EF4-FFF2-40B4-BE49-F238E27FC236}">
                      <a16:creationId xmlns:a16="http://schemas.microsoft.com/office/drawing/2014/main" id="{E79962F1-C91F-9644-8303-4E5C1184F2C3}"/>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97" name="Freeform 96">
                  <a:extLst>
                    <a:ext uri="{FF2B5EF4-FFF2-40B4-BE49-F238E27FC236}">
                      <a16:creationId xmlns:a16="http://schemas.microsoft.com/office/drawing/2014/main" id="{E7D9E4F6-3ADF-E243-9FD7-29DB6A69FEA7}"/>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95" name="Freeform 94">
                <a:extLst>
                  <a:ext uri="{FF2B5EF4-FFF2-40B4-BE49-F238E27FC236}">
                    <a16:creationId xmlns:a16="http://schemas.microsoft.com/office/drawing/2014/main" id="{29334CA5-C375-9949-AC8D-9BCE4241222A}"/>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102" name="Group 101">
            <a:extLst>
              <a:ext uri="{FF2B5EF4-FFF2-40B4-BE49-F238E27FC236}">
                <a16:creationId xmlns:a16="http://schemas.microsoft.com/office/drawing/2014/main" id="{C44FC6C4-F1DA-7648-B3FB-75D353726E95}"/>
              </a:ext>
            </a:extLst>
          </p:cNvPr>
          <p:cNvGrpSpPr>
            <a:grpSpLocks noChangeAspect="1"/>
          </p:cNvGrpSpPr>
          <p:nvPr/>
        </p:nvGrpSpPr>
        <p:grpSpPr>
          <a:xfrm rot="5400000">
            <a:off x="4203668" y="2152039"/>
            <a:ext cx="1208131" cy="438528"/>
            <a:chOff x="2460593" y="1450725"/>
            <a:chExt cx="644661" cy="233999"/>
          </a:xfrm>
        </p:grpSpPr>
        <p:sp>
          <p:nvSpPr>
            <p:cNvPr id="103" name="Freeform 102">
              <a:extLst>
                <a:ext uri="{FF2B5EF4-FFF2-40B4-BE49-F238E27FC236}">
                  <a16:creationId xmlns:a16="http://schemas.microsoft.com/office/drawing/2014/main" id="{DD132D45-0EFA-764A-AA51-D87C1F8DE5A2}"/>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104" name="Freeform 103">
              <a:extLst>
                <a:ext uri="{FF2B5EF4-FFF2-40B4-BE49-F238E27FC236}">
                  <a16:creationId xmlns:a16="http://schemas.microsoft.com/office/drawing/2014/main" id="{55344E1D-253C-E84B-BD66-ACA1D9C0F5FD}"/>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105" name="Graphic 4">
              <a:extLst>
                <a:ext uri="{FF2B5EF4-FFF2-40B4-BE49-F238E27FC236}">
                  <a16:creationId xmlns:a16="http://schemas.microsoft.com/office/drawing/2014/main" id="{FB269E10-0DD8-0746-B4B0-5DDD4CE8C4CD}"/>
                </a:ext>
              </a:extLst>
            </p:cNvPr>
            <p:cNvGrpSpPr>
              <a:grpSpLocks noChangeAspect="1"/>
            </p:cNvGrpSpPr>
            <p:nvPr/>
          </p:nvGrpSpPr>
          <p:grpSpPr>
            <a:xfrm>
              <a:off x="2460593" y="1463821"/>
              <a:ext cx="644661" cy="207807"/>
              <a:chOff x="2460593" y="1463821"/>
              <a:chExt cx="644661" cy="207807"/>
            </a:xfrm>
            <a:solidFill>
              <a:srgbClr val="E4E4E4"/>
            </a:solidFill>
          </p:grpSpPr>
          <p:sp>
            <p:nvSpPr>
              <p:cNvPr id="106" name="Freeform 105">
                <a:extLst>
                  <a:ext uri="{FF2B5EF4-FFF2-40B4-BE49-F238E27FC236}">
                    <a16:creationId xmlns:a16="http://schemas.microsoft.com/office/drawing/2014/main" id="{4A8C2451-A01B-E648-8E76-C6981C1B9DCD}"/>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107" name="Freeform 106">
                <a:extLst>
                  <a:ext uri="{FF2B5EF4-FFF2-40B4-BE49-F238E27FC236}">
                    <a16:creationId xmlns:a16="http://schemas.microsoft.com/office/drawing/2014/main" id="{CF3BE844-8B8B-8142-B685-3C24D98B0194}"/>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108" name="Group 107">
            <a:extLst>
              <a:ext uri="{FF2B5EF4-FFF2-40B4-BE49-F238E27FC236}">
                <a16:creationId xmlns:a16="http://schemas.microsoft.com/office/drawing/2014/main" id="{030AA470-82B5-6249-9525-ECB5B1A39C28}"/>
              </a:ext>
            </a:extLst>
          </p:cNvPr>
          <p:cNvGrpSpPr/>
          <p:nvPr/>
        </p:nvGrpSpPr>
        <p:grpSpPr>
          <a:xfrm>
            <a:off x="4589984" y="843386"/>
            <a:ext cx="1855331" cy="929163"/>
            <a:chOff x="3251818" y="1389545"/>
            <a:chExt cx="2062588" cy="1032959"/>
          </a:xfrm>
        </p:grpSpPr>
        <p:grpSp>
          <p:nvGrpSpPr>
            <p:cNvPr id="109" name="Group 108">
              <a:extLst>
                <a:ext uri="{FF2B5EF4-FFF2-40B4-BE49-F238E27FC236}">
                  <a16:creationId xmlns:a16="http://schemas.microsoft.com/office/drawing/2014/main" id="{F61C9410-DB7F-5441-8A0C-88DE9E618156}"/>
                </a:ext>
              </a:extLst>
            </p:cNvPr>
            <p:cNvGrpSpPr>
              <a:grpSpLocks noChangeAspect="1"/>
            </p:cNvGrpSpPr>
            <p:nvPr/>
          </p:nvGrpSpPr>
          <p:grpSpPr>
            <a:xfrm rot="16200000">
              <a:off x="3251644" y="1389719"/>
              <a:ext cx="1032959" cy="1032611"/>
              <a:chOff x="2877933" y="261637"/>
              <a:chExt cx="495803" cy="495636"/>
            </a:xfrm>
          </p:grpSpPr>
          <p:grpSp>
            <p:nvGrpSpPr>
              <p:cNvPr id="115" name="Graphic 4">
                <a:extLst>
                  <a:ext uri="{FF2B5EF4-FFF2-40B4-BE49-F238E27FC236}">
                    <a16:creationId xmlns:a16="http://schemas.microsoft.com/office/drawing/2014/main" id="{76BDF5DE-A686-6040-A18C-A9AD2F47BC8C}"/>
                  </a:ext>
                </a:extLst>
              </p:cNvPr>
              <p:cNvGrpSpPr>
                <a:grpSpLocks noChangeAspect="1"/>
              </p:cNvGrpSpPr>
              <p:nvPr/>
            </p:nvGrpSpPr>
            <p:grpSpPr>
              <a:xfrm>
                <a:off x="2878002" y="261637"/>
                <a:ext cx="495734" cy="495636"/>
                <a:chOff x="2878002" y="261637"/>
                <a:chExt cx="495734" cy="495636"/>
              </a:xfrm>
            </p:grpSpPr>
            <p:sp>
              <p:nvSpPr>
                <p:cNvPr id="117" name="Freeform 116">
                  <a:extLst>
                    <a:ext uri="{FF2B5EF4-FFF2-40B4-BE49-F238E27FC236}">
                      <a16:creationId xmlns:a16="http://schemas.microsoft.com/office/drawing/2014/main" id="{DA7A2407-2BCF-A940-9F97-75F5D8DAD7D2}"/>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118" name="Freeform 117">
                  <a:extLst>
                    <a:ext uri="{FF2B5EF4-FFF2-40B4-BE49-F238E27FC236}">
                      <a16:creationId xmlns:a16="http://schemas.microsoft.com/office/drawing/2014/main" id="{F4B21D92-F865-884B-B21C-C3F13ED7FACD}"/>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116" name="Freeform 115">
                <a:extLst>
                  <a:ext uri="{FF2B5EF4-FFF2-40B4-BE49-F238E27FC236}">
                    <a16:creationId xmlns:a16="http://schemas.microsoft.com/office/drawing/2014/main" id="{32DBEA61-9D9E-7A43-B5E5-4F8AD0DC67E4}"/>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110" name="Group 109">
              <a:extLst>
                <a:ext uri="{FF2B5EF4-FFF2-40B4-BE49-F238E27FC236}">
                  <a16:creationId xmlns:a16="http://schemas.microsoft.com/office/drawing/2014/main" id="{24BC8585-C672-1D4F-9376-E61E250F192E}"/>
                </a:ext>
              </a:extLst>
            </p:cNvPr>
            <p:cNvGrpSpPr>
              <a:grpSpLocks noChangeAspect="1"/>
            </p:cNvGrpSpPr>
            <p:nvPr/>
          </p:nvGrpSpPr>
          <p:grpSpPr>
            <a:xfrm rot="16200000">
              <a:off x="4281620" y="1389718"/>
              <a:ext cx="1032959" cy="1032613"/>
              <a:chOff x="2877933" y="791668"/>
              <a:chExt cx="495803" cy="495637"/>
            </a:xfrm>
          </p:grpSpPr>
          <p:grpSp>
            <p:nvGrpSpPr>
              <p:cNvPr id="111" name="Graphic 4">
                <a:extLst>
                  <a:ext uri="{FF2B5EF4-FFF2-40B4-BE49-F238E27FC236}">
                    <a16:creationId xmlns:a16="http://schemas.microsoft.com/office/drawing/2014/main" id="{0DDF382F-2E8F-D140-91BD-897ED8875351}"/>
                  </a:ext>
                </a:extLst>
              </p:cNvPr>
              <p:cNvGrpSpPr>
                <a:grpSpLocks noChangeAspect="1"/>
              </p:cNvGrpSpPr>
              <p:nvPr/>
            </p:nvGrpSpPr>
            <p:grpSpPr>
              <a:xfrm>
                <a:off x="2877933" y="791737"/>
                <a:ext cx="495803" cy="495568"/>
                <a:chOff x="2877933" y="791737"/>
                <a:chExt cx="495803" cy="495568"/>
              </a:xfrm>
            </p:grpSpPr>
            <p:sp>
              <p:nvSpPr>
                <p:cNvPr id="113" name="Freeform 112">
                  <a:extLst>
                    <a:ext uri="{FF2B5EF4-FFF2-40B4-BE49-F238E27FC236}">
                      <a16:creationId xmlns:a16="http://schemas.microsoft.com/office/drawing/2014/main" id="{67CDCD8E-0384-874B-B771-36FADA4816A7}"/>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114" name="Freeform 113">
                  <a:extLst>
                    <a:ext uri="{FF2B5EF4-FFF2-40B4-BE49-F238E27FC236}">
                      <a16:creationId xmlns:a16="http://schemas.microsoft.com/office/drawing/2014/main" id="{123B0E82-F843-6E42-B51D-253C96EFE2FC}"/>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112" name="Freeform 111">
                <a:extLst>
                  <a:ext uri="{FF2B5EF4-FFF2-40B4-BE49-F238E27FC236}">
                    <a16:creationId xmlns:a16="http://schemas.microsoft.com/office/drawing/2014/main" id="{2DA85A6E-B094-8745-B816-25F2B7115E25}"/>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119" name="Group 118">
            <a:extLst>
              <a:ext uri="{FF2B5EF4-FFF2-40B4-BE49-F238E27FC236}">
                <a16:creationId xmlns:a16="http://schemas.microsoft.com/office/drawing/2014/main" id="{4EB07EEB-5330-EA4F-AD65-4B9871467541}"/>
              </a:ext>
            </a:extLst>
          </p:cNvPr>
          <p:cNvGrpSpPr>
            <a:grpSpLocks noChangeAspect="1"/>
          </p:cNvGrpSpPr>
          <p:nvPr/>
        </p:nvGrpSpPr>
        <p:grpSpPr>
          <a:xfrm rot="16200000">
            <a:off x="4945825" y="2832041"/>
            <a:ext cx="2556873" cy="439200"/>
            <a:chOff x="515508" y="1450725"/>
            <a:chExt cx="1362269" cy="233999"/>
          </a:xfrm>
        </p:grpSpPr>
        <p:sp>
          <p:nvSpPr>
            <p:cNvPr id="120" name="Freeform 119">
              <a:extLst>
                <a:ext uri="{FF2B5EF4-FFF2-40B4-BE49-F238E27FC236}">
                  <a16:creationId xmlns:a16="http://schemas.microsoft.com/office/drawing/2014/main" id="{221605D0-EA8F-2140-9588-FD7CE15A64FC}"/>
                </a:ext>
              </a:extLst>
            </p:cNvPr>
            <p:cNvSpPr>
              <a:spLocks noChangeAspect="1"/>
            </p:cNvSpPr>
            <p:nvPr/>
          </p:nvSpPr>
          <p:spPr>
            <a:xfrm>
              <a:off x="515508" y="1450725"/>
              <a:ext cx="1362269" cy="233999"/>
            </a:xfrm>
            <a:custGeom>
              <a:avLst/>
              <a:gdLst>
                <a:gd name="connsiteX0" fmla="*/ 0 w 1362269"/>
                <a:gd name="connsiteY0" fmla="*/ 0 h 233999"/>
                <a:gd name="connsiteX1" fmla="*/ 1362269 w 1362269"/>
                <a:gd name="connsiteY1" fmla="*/ 0 h 233999"/>
                <a:gd name="connsiteX2" fmla="*/ 1362269 w 1362269"/>
                <a:gd name="connsiteY2" fmla="*/ 233999 h 233999"/>
                <a:gd name="connsiteX3" fmla="*/ 0 w 1362269"/>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1362269" h="233999">
                  <a:moveTo>
                    <a:pt x="0" y="0"/>
                  </a:moveTo>
                  <a:lnTo>
                    <a:pt x="1362269" y="0"/>
                  </a:lnTo>
                  <a:lnTo>
                    <a:pt x="1362269"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121" name="Freeform 120">
              <a:extLst>
                <a:ext uri="{FF2B5EF4-FFF2-40B4-BE49-F238E27FC236}">
                  <a16:creationId xmlns:a16="http://schemas.microsoft.com/office/drawing/2014/main" id="{79D33D0D-2C2A-B245-BE86-F2C108ABDA00}"/>
                </a:ext>
              </a:extLst>
            </p:cNvPr>
            <p:cNvSpPr>
              <a:spLocks noChangeAspect="1"/>
            </p:cNvSpPr>
            <p:nvPr/>
          </p:nvSpPr>
          <p:spPr>
            <a:xfrm>
              <a:off x="1253801" y="1563761"/>
              <a:ext cx="613152" cy="7995"/>
            </a:xfrm>
            <a:custGeom>
              <a:avLst/>
              <a:gdLst>
                <a:gd name="connsiteX0" fmla="*/ 559649 w 613152"/>
                <a:gd name="connsiteY0" fmla="*/ 0 h 7995"/>
                <a:gd name="connsiteX1" fmla="*/ 559649 w 613152"/>
                <a:gd name="connsiteY1" fmla="*/ 7995 h 7995"/>
                <a:gd name="connsiteX2" fmla="*/ 613152 w 613152"/>
                <a:gd name="connsiteY2" fmla="*/ 7995 h 7995"/>
                <a:gd name="connsiteX3" fmla="*/ 613152 w 613152"/>
                <a:gd name="connsiteY3" fmla="*/ 0 h 7995"/>
                <a:gd name="connsiteX4" fmla="*/ 559649 w 613152"/>
                <a:gd name="connsiteY4" fmla="*/ 0 h 7995"/>
                <a:gd name="connsiteX5" fmla="*/ 479049 w 613152"/>
                <a:gd name="connsiteY5" fmla="*/ 0 h 7995"/>
                <a:gd name="connsiteX6" fmla="*/ 479049 w 613152"/>
                <a:gd name="connsiteY6" fmla="*/ 7995 h 7995"/>
                <a:gd name="connsiteX7" fmla="*/ 532552 w 613152"/>
                <a:gd name="connsiteY7" fmla="*/ 7995 h 7995"/>
                <a:gd name="connsiteX8" fmla="*/ 532552 w 613152"/>
                <a:gd name="connsiteY8" fmla="*/ 0 h 7995"/>
                <a:gd name="connsiteX9" fmla="*/ 479049 w 613152"/>
                <a:gd name="connsiteY9" fmla="*/ 0 h 7995"/>
                <a:gd name="connsiteX10" fmla="*/ 398449 w 613152"/>
                <a:gd name="connsiteY10" fmla="*/ 0 h 7995"/>
                <a:gd name="connsiteX11" fmla="*/ 398449 w 613152"/>
                <a:gd name="connsiteY11" fmla="*/ 7995 h 7995"/>
                <a:gd name="connsiteX12" fmla="*/ 451952 w 613152"/>
                <a:gd name="connsiteY12" fmla="*/ 7995 h 7995"/>
                <a:gd name="connsiteX13" fmla="*/ 451952 w 613152"/>
                <a:gd name="connsiteY13" fmla="*/ 0 h 7995"/>
                <a:gd name="connsiteX14" fmla="*/ 398449 w 613152"/>
                <a:gd name="connsiteY14" fmla="*/ 0 h 7995"/>
                <a:gd name="connsiteX15" fmla="*/ 317918 w 613152"/>
                <a:gd name="connsiteY15" fmla="*/ 0 h 7995"/>
                <a:gd name="connsiteX16" fmla="*/ 317918 w 613152"/>
                <a:gd name="connsiteY16" fmla="*/ 7995 h 7995"/>
                <a:gd name="connsiteX17" fmla="*/ 371421 w 613152"/>
                <a:gd name="connsiteY17" fmla="*/ 7995 h 7995"/>
                <a:gd name="connsiteX18" fmla="*/ 371421 w 613152"/>
                <a:gd name="connsiteY18" fmla="*/ 0 h 7995"/>
                <a:gd name="connsiteX19" fmla="*/ 317918 w 613152"/>
                <a:gd name="connsiteY19" fmla="*/ 0 h 7995"/>
                <a:gd name="connsiteX20" fmla="*/ 237318 w 613152"/>
                <a:gd name="connsiteY20" fmla="*/ 0 h 7995"/>
                <a:gd name="connsiteX21" fmla="*/ 237318 w 613152"/>
                <a:gd name="connsiteY21" fmla="*/ 7995 h 7995"/>
                <a:gd name="connsiteX22" fmla="*/ 290822 w 613152"/>
                <a:gd name="connsiteY22" fmla="*/ 7995 h 7995"/>
                <a:gd name="connsiteX23" fmla="*/ 290822 w 613152"/>
                <a:gd name="connsiteY23" fmla="*/ 0 h 7995"/>
                <a:gd name="connsiteX24" fmla="*/ 237318 w 613152"/>
                <a:gd name="connsiteY24" fmla="*/ 0 h 7995"/>
                <a:gd name="connsiteX25" fmla="*/ 156787 w 613152"/>
                <a:gd name="connsiteY25" fmla="*/ 0 h 7995"/>
                <a:gd name="connsiteX26" fmla="*/ 156787 w 613152"/>
                <a:gd name="connsiteY26" fmla="*/ 7995 h 7995"/>
                <a:gd name="connsiteX27" fmla="*/ 210291 w 613152"/>
                <a:gd name="connsiteY27" fmla="*/ 7995 h 7995"/>
                <a:gd name="connsiteX28" fmla="*/ 210291 w 613152"/>
                <a:gd name="connsiteY28" fmla="*/ 0 h 7995"/>
                <a:gd name="connsiteX29" fmla="*/ 156787 w 613152"/>
                <a:gd name="connsiteY29" fmla="*/ 0 h 7995"/>
                <a:gd name="connsiteX30" fmla="*/ 76187 w 613152"/>
                <a:gd name="connsiteY30" fmla="*/ 0 h 7995"/>
                <a:gd name="connsiteX31" fmla="*/ 76187 w 613152"/>
                <a:gd name="connsiteY31" fmla="*/ 7995 h 7995"/>
                <a:gd name="connsiteX32" fmla="*/ 129691 w 613152"/>
                <a:gd name="connsiteY32" fmla="*/ 7995 h 7995"/>
                <a:gd name="connsiteX33" fmla="*/ 129691 w 613152"/>
                <a:gd name="connsiteY33" fmla="*/ 0 h 7995"/>
                <a:gd name="connsiteX34" fmla="*/ 76187 w 613152"/>
                <a:gd name="connsiteY34" fmla="*/ 0 h 7995"/>
                <a:gd name="connsiteX35" fmla="*/ 0 w 613152"/>
                <a:gd name="connsiteY35" fmla="*/ 0 h 7995"/>
                <a:gd name="connsiteX36" fmla="*/ 0 w 613152"/>
                <a:gd name="connsiteY36" fmla="*/ 7995 h 7995"/>
                <a:gd name="connsiteX37" fmla="*/ 49091 w 613152"/>
                <a:gd name="connsiteY37" fmla="*/ 7995 h 7995"/>
                <a:gd name="connsiteX38" fmla="*/ 49091 w 613152"/>
                <a:gd name="connsiteY38" fmla="*/ 0 h 7995"/>
                <a:gd name="connsiteX39" fmla="*/ 0 w 613152"/>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152" h="7995">
                  <a:moveTo>
                    <a:pt x="559649" y="0"/>
                  </a:moveTo>
                  <a:cubicBezTo>
                    <a:pt x="559649" y="1792"/>
                    <a:pt x="559649" y="6203"/>
                    <a:pt x="559649" y="7995"/>
                  </a:cubicBezTo>
                  <a:cubicBezTo>
                    <a:pt x="562200" y="7995"/>
                    <a:pt x="610601" y="7995"/>
                    <a:pt x="613152" y="7995"/>
                  </a:cubicBezTo>
                  <a:cubicBezTo>
                    <a:pt x="613152" y="6203"/>
                    <a:pt x="613152" y="1792"/>
                    <a:pt x="613152" y="0"/>
                  </a:cubicBezTo>
                  <a:cubicBezTo>
                    <a:pt x="610532" y="0"/>
                    <a:pt x="562200" y="0"/>
                    <a:pt x="559649"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30001"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69" y="0"/>
                    <a:pt x="398449" y="0"/>
                  </a:cubicBezTo>
                  <a:close/>
                  <a:moveTo>
                    <a:pt x="317918" y="0"/>
                  </a:moveTo>
                  <a:cubicBezTo>
                    <a:pt x="317918" y="1792"/>
                    <a:pt x="317918" y="6203"/>
                    <a:pt x="317918" y="7995"/>
                  </a:cubicBezTo>
                  <a:cubicBezTo>
                    <a:pt x="320469" y="7995"/>
                    <a:pt x="368870" y="7995"/>
                    <a:pt x="371421" y="7995"/>
                  </a:cubicBezTo>
                  <a:cubicBezTo>
                    <a:pt x="371421" y="6203"/>
                    <a:pt x="371421" y="1792"/>
                    <a:pt x="371421" y="0"/>
                  </a:cubicBezTo>
                  <a:cubicBezTo>
                    <a:pt x="368801" y="0"/>
                    <a:pt x="320469" y="0"/>
                    <a:pt x="317918" y="0"/>
                  </a:cubicBezTo>
                  <a:close/>
                  <a:moveTo>
                    <a:pt x="237318" y="0"/>
                  </a:moveTo>
                  <a:cubicBezTo>
                    <a:pt x="237318" y="1792"/>
                    <a:pt x="237318" y="6203"/>
                    <a:pt x="237318" y="7995"/>
                  </a:cubicBezTo>
                  <a:cubicBezTo>
                    <a:pt x="239869" y="7995"/>
                    <a:pt x="288270" y="7995"/>
                    <a:pt x="290822" y="7995"/>
                  </a:cubicBezTo>
                  <a:cubicBezTo>
                    <a:pt x="290822" y="6203"/>
                    <a:pt x="290822" y="1792"/>
                    <a:pt x="290822" y="0"/>
                  </a:cubicBezTo>
                  <a:cubicBezTo>
                    <a:pt x="288270" y="0"/>
                    <a:pt x="239869" y="0"/>
                    <a:pt x="237318" y="0"/>
                  </a:cubicBezTo>
                  <a:close/>
                  <a:moveTo>
                    <a:pt x="156787" y="0"/>
                  </a:moveTo>
                  <a:cubicBezTo>
                    <a:pt x="156787" y="1792"/>
                    <a:pt x="156787" y="6203"/>
                    <a:pt x="156787" y="7995"/>
                  </a:cubicBezTo>
                  <a:cubicBezTo>
                    <a:pt x="159338" y="7995"/>
                    <a:pt x="207740" y="7995"/>
                    <a:pt x="210291" y="7995"/>
                  </a:cubicBezTo>
                  <a:cubicBezTo>
                    <a:pt x="210291" y="6203"/>
                    <a:pt x="210291" y="1792"/>
                    <a:pt x="210291" y="0"/>
                  </a:cubicBezTo>
                  <a:cubicBezTo>
                    <a:pt x="207671" y="0"/>
                    <a:pt x="159338" y="0"/>
                    <a:pt x="156787"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122" name="Freeform 121">
              <a:extLst>
                <a:ext uri="{FF2B5EF4-FFF2-40B4-BE49-F238E27FC236}">
                  <a16:creationId xmlns:a16="http://schemas.microsoft.com/office/drawing/2014/main" id="{ED745375-2275-FD4D-B33D-B58FECA89A0C}"/>
                </a:ext>
              </a:extLst>
            </p:cNvPr>
            <p:cNvSpPr>
              <a:spLocks noChangeAspect="1"/>
            </p:cNvSpPr>
            <p:nvPr/>
          </p:nvSpPr>
          <p:spPr>
            <a:xfrm>
              <a:off x="613207"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8980 w 613083"/>
                <a:gd name="connsiteY5" fmla="*/ 0 h 7995"/>
                <a:gd name="connsiteX6" fmla="*/ 478980 w 613083"/>
                <a:gd name="connsiteY6" fmla="*/ 7995 h 7995"/>
                <a:gd name="connsiteX7" fmla="*/ 532483 w 613083"/>
                <a:gd name="connsiteY7" fmla="*/ 7995 h 7995"/>
                <a:gd name="connsiteX8" fmla="*/ 532483 w 613083"/>
                <a:gd name="connsiteY8" fmla="*/ 0 h 7995"/>
                <a:gd name="connsiteX9" fmla="*/ 478980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249 w 613083"/>
                <a:gd name="connsiteY20" fmla="*/ 0 h 7995"/>
                <a:gd name="connsiteX21" fmla="*/ 237249 w 613083"/>
                <a:gd name="connsiteY21" fmla="*/ 7995 h 7995"/>
                <a:gd name="connsiteX22" fmla="*/ 290753 w 613083"/>
                <a:gd name="connsiteY22" fmla="*/ 7995 h 7995"/>
                <a:gd name="connsiteX23" fmla="*/ 290753 w 613083"/>
                <a:gd name="connsiteY23" fmla="*/ 0 h 7995"/>
                <a:gd name="connsiteX24" fmla="*/ 237249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18 w 613083"/>
                <a:gd name="connsiteY30" fmla="*/ 0 h 7995"/>
                <a:gd name="connsiteX31" fmla="*/ 76118 w 613083"/>
                <a:gd name="connsiteY31" fmla="*/ 7995 h 7995"/>
                <a:gd name="connsiteX32" fmla="*/ 129622 w 613083"/>
                <a:gd name="connsiteY32" fmla="*/ 7995 h 7995"/>
                <a:gd name="connsiteX33" fmla="*/ 129622 w 613083"/>
                <a:gd name="connsiteY33" fmla="*/ 0 h 7995"/>
                <a:gd name="connsiteX34" fmla="*/ 76118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8980" y="0"/>
                  </a:moveTo>
                  <a:cubicBezTo>
                    <a:pt x="478980" y="1792"/>
                    <a:pt x="478980" y="6203"/>
                    <a:pt x="478980" y="7995"/>
                  </a:cubicBezTo>
                  <a:cubicBezTo>
                    <a:pt x="481531" y="7995"/>
                    <a:pt x="529932" y="7995"/>
                    <a:pt x="532483" y="7995"/>
                  </a:cubicBezTo>
                  <a:cubicBezTo>
                    <a:pt x="532483" y="6203"/>
                    <a:pt x="532483" y="1792"/>
                    <a:pt x="532483" y="0"/>
                  </a:cubicBezTo>
                  <a:cubicBezTo>
                    <a:pt x="529932" y="0"/>
                    <a:pt x="481531" y="0"/>
                    <a:pt x="478980"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332"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249" y="0"/>
                  </a:moveTo>
                  <a:cubicBezTo>
                    <a:pt x="237249" y="1792"/>
                    <a:pt x="237249" y="6203"/>
                    <a:pt x="237249" y="7995"/>
                  </a:cubicBezTo>
                  <a:cubicBezTo>
                    <a:pt x="239800" y="7995"/>
                    <a:pt x="288201" y="7995"/>
                    <a:pt x="290753" y="7995"/>
                  </a:cubicBezTo>
                  <a:cubicBezTo>
                    <a:pt x="290753" y="6203"/>
                    <a:pt x="290753" y="1792"/>
                    <a:pt x="290753" y="0"/>
                  </a:cubicBezTo>
                  <a:cubicBezTo>
                    <a:pt x="288201" y="0"/>
                    <a:pt x="239869" y="0"/>
                    <a:pt x="237249"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02" y="0"/>
                    <a:pt x="159269" y="0"/>
                    <a:pt x="156718" y="0"/>
                  </a:cubicBezTo>
                  <a:close/>
                  <a:moveTo>
                    <a:pt x="76118" y="0"/>
                  </a:moveTo>
                  <a:cubicBezTo>
                    <a:pt x="76118" y="1792"/>
                    <a:pt x="76118" y="6203"/>
                    <a:pt x="76118" y="7995"/>
                  </a:cubicBezTo>
                  <a:cubicBezTo>
                    <a:pt x="78669" y="7995"/>
                    <a:pt x="127071" y="7995"/>
                    <a:pt x="129622" y="7995"/>
                  </a:cubicBezTo>
                  <a:cubicBezTo>
                    <a:pt x="129622" y="6203"/>
                    <a:pt x="129622" y="1792"/>
                    <a:pt x="129622" y="0"/>
                  </a:cubicBezTo>
                  <a:cubicBezTo>
                    <a:pt x="127071" y="0"/>
                    <a:pt x="78669" y="0"/>
                    <a:pt x="76118"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123" name="Freeform 122">
              <a:extLst>
                <a:ext uri="{FF2B5EF4-FFF2-40B4-BE49-F238E27FC236}">
                  <a16:creationId xmlns:a16="http://schemas.microsoft.com/office/drawing/2014/main" id="{F269D44B-7EA7-2940-A794-4BEC1C18EDF3}"/>
                </a:ext>
              </a:extLst>
            </p:cNvPr>
            <p:cNvSpPr>
              <a:spLocks noChangeAspect="1"/>
            </p:cNvSpPr>
            <p:nvPr/>
          </p:nvSpPr>
          <p:spPr>
            <a:xfrm>
              <a:off x="528264" y="1563761"/>
              <a:ext cx="53503" cy="7995"/>
            </a:xfrm>
            <a:custGeom>
              <a:avLst/>
              <a:gdLst>
                <a:gd name="connsiteX0" fmla="*/ 0 w 53503"/>
                <a:gd name="connsiteY0" fmla="*/ 0 h 7995"/>
                <a:gd name="connsiteX1" fmla="*/ 0 w 53503"/>
                <a:gd name="connsiteY1" fmla="*/ 7995 h 7995"/>
                <a:gd name="connsiteX2" fmla="*/ 53503 w 53503"/>
                <a:gd name="connsiteY2" fmla="*/ 7995 h 7995"/>
                <a:gd name="connsiteX3" fmla="*/ 53503 w 53503"/>
                <a:gd name="connsiteY3" fmla="*/ 0 h 7995"/>
                <a:gd name="connsiteX4" fmla="*/ 0 w 53503"/>
                <a:gd name="connsiteY4" fmla="*/ 0 h 7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03" h="7995">
                  <a:moveTo>
                    <a:pt x="0" y="0"/>
                  </a:moveTo>
                  <a:cubicBezTo>
                    <a:pt x="0" y="1792"/>
                    <a:pt x="0" y="6203"/>
                    <a:pt x="0" y="7995"/>
                  </a:cubicBezTo>
                  <a:cubicBezTo>
                    <a:pt x="2551" y="7995"/>
                    <a:pt x="50952" y="7995"/>
                    <a:pt x="53503" y="7995"/>
                  </a:cubicBezTo>
                  <a:cubicBezTo>
                    <a:pt x="53503" y="6203"/>
                    <a:pt x="53503" y="1792"/>
                    <a:pt x="53503" y="0"/>
                  </a:cubicBezTo>
                  <a:cubicBezTo>
                    <a:pt x="50952"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124" name="Graphic 4">
              <a:extLst>
                <a:ext uri="{FF2B5EF4-FFF2-40B4-BE49-F238E27FC236}">
                  <a16:creationId xmlns:a16="http://schemas.microsoft.com/office/drawing/2014/main" id="{59D032DA-EB96-7747-AD23-DD664789A410}"/>
                </a:ext>
              </a:extLst>
            </p:cNvPr>
            <p:cNvGrpSpPr>
              <a:grpSpLocks noChangeAspect="1"/>
            </p:cNvGrpSpPr>
            <p:nvPr/>
          </p:nvGrpSpPr>
          <p:grpSpPr>
            <a:xfrm>
              <a:off x="515508" y="1463821"/>
              <a:ext cx="1362269" cy="207807"/>
              <a:chOff x="515508" y="1463821"/>
              <a:chExt cx="1362269" cy="207807"/>
            </a:xfrm>
            <a:solidFill>
              <a:srgbClr val="E4E4E4"/>
            </a:solidFill>
          </p:grpSpPr>
          <p:sp>
            <p:nvSpPr>
              <p:cNvPr id="125" name="Freeform 124">
                <a:extLst>
                  <a:ext uri="{FF2B5EF4-FFF2-40B4-BE49-F238E27FC236}">
                    <a16:creationId xmlns:a16="http://schemas.microsoft.com/office/drawing/2014/main" id="{2EE8AA35-56F8-9B4A-9844-34D58D8D5D6B}"/>
                  </a:ext>
                </a:extLst>
              </p:cNvPr>
              <p:cNvSpPr/>
              <p:nvPr/>
            </p:nvSpPr>
            <p:spPr>
              <a:xfrm>
                <a:off x="515508" y="1663357"/>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126" name="Freeform 125">
                <a:extLst>
                  <a:ext uri="{FF2B5EF4-FFF2-40B4-BE49-F238E27FC236}">
                    <a16:creationId xmlns:a16="http://schemas.microsoft.com/office/drawing/2014/main" id="{082B9E8C-1CE6-574E-B8A8-364503F61008}"/>
                  </a:ext>
                </a:extLst>
              </p:cNvPr>
              <p:cNvSpPr/>
              <p:nvPr/>
            </p:nvSpPr>
            <p:spPr>
              <a:xfrm>
                <a:off x="515508" y="1463821"/>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153" name="Group 152">
            <a:extLst>
              <a:ext uri="{FF2B5EF4-FFF2-40B4-BE49-F238E27FC236}">
                <a16:creationId xmlns:a16="http://schemas.microsoft.com/office/drawing/2014/main" id="{512192E3-FBB9-B744-8CA8-68D9A4E80661}"/>
              </a:ext>
            </a:extLst>
          </p:cNvPr>
          <p:cNvGrpSpPr>
            <a:grpSpLocks noChangeAspect="1"/>
          </p:cNvGrpSpPr>
          <p:nvPr/>
        </p:nvGrpSpPr>
        <p:grpSpPr>
          <a:xfrm flipH="1">
            <a:off x="7421337" y="2761803"/>
            <a:ext cx="929163" cy="928850"/>
            <a:chOff x="2877933" y="261637"/>
            <a:chExt cx="495803" cy="495636"/>
          </a:xfrm>
        </p:grpSpPr>
        <p:grpSp>
          <p:nvGrpSpPr>
            <p:cNvPr id="159" name="Graphic 4">
              <a:extLst>
                <a:ext uri="{FF2B5EF4-FFF2-40B4-BE49-F238E27FC236}">
                  <a16:creationId xmlns:a16="http://schemas.microsoft.com/office/drawing/2014/main" id="{44B8A6C9-7685-A84B-A913-BD7F93A053F4}"/>
                </a:ext>
              </a:extLst>
            </p:cNvPr>
            <p:cNvGrpSpPr>
              <a:grpSpLocks noChangeAspect="1"/>
            </p:cNvGrpSpPr>
            <p:nvPr/>
          </p:nvGrpSpPr>
          <p:grpSpPr>
            <a:xfrm>
              <a:off x="2878002" y="261637"/>
              <a:ext cx="495734" cy="495636"/>
              <a:chOff x="2878002" y="261637"/>
              <a:chExt cx="495734" cy="495636"/>
            </a:xfrm>
          </p:grpSpPr>
          <p:sp>
            <p:nvSpPr>
              <p:cNvPr id="161" name="Freeform 160">
                <a:extLst>
                  <a:ext uri="{FF2B5EF4-FFF2-40B4-BE49-F238E27FC236}">
                    <a16:creationId xmlns:a16="http://schemas.microsoft.com/office/drawing/2014/main" id="{7234414B-080B-744C-A3DE-5FB0B9B2E423}"/>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162" name="Freeform 161">
                <a:extLst>
                  <a:ext uri="{FF2B5EF4-FFF2-40B4-BE49-F238E27FC236}">
                    <a16:creationId xmlns:a16="http://schemas.microsoft.com/office/drawing/2014/main" id="{D6B08A94-D691-764D-ADA8-5808D9CE3A98}"/>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160" name="Freeform 159">
              <a:extLst>
                <a:ext uri="{FF2B5EF4-FFF2-40B4-BE49-F238E27FC236}">
                  <a16:creationId xmlns:a16="http://schemas.microsoft.com/office/drawing/2014/main" id="{4B85496C-E126-8648-8B66-83BE802B83B7}"/>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201" name="Group 200">
            <a:extLst>
              <a:ext uri="{FF2B5EF4-FFF2-40B4-BE49-F238E27FC236}">
                <a16:creationId xmlns:a16="http://schemas.microsoft.com/office/drawing/2014/main" id="{FF2C7962-A9A6-2C48-836C-CC4B4C866492}"/>
              </a:ext>
            </a:extLst>
          </p:cNvPr>
          <p:cNvGrpSpPr>
            <a:grpSpLocks noChangeAspect="1"/>
          </p:cNvGrpSpPr>
          <p:nvPr/>
        </p:nvGrpSpPr>
        <p:grpSpPr>
          <a:xfrm rot="16200000" flipH="1">
            <a:off x="9784038" y="3473845"/>
            <a:ext cx="929163" cy="946602"/>
            <a:chOff x="2877933" y="791668"/>
            <a:chExt cx="495803" cy="495637"/>
          </a:xfrm>
        </p:grpSpPr>
        <p:grpSp>
          <p:nvGrpSpPr>
            <p:cNvPr id="202" name="Graphic 4">
              <a:extLst>
                <a:ext uri="{FF2B5EF4-FFF2-40B4-BE49-F238E27FC236}">
                  <a16:creationId xmlns:a16="http://schemas.microsoft.com/office/drawing/2014/main" id="{E2B0F64F-E0B4-C04F-9879-00F16C28329A}"/>
                </a:ext>
              </a:extLst>
            </p:cNvPr>
            <p:cNvGrpSpPr>
              <a:grpSpLocks noChangeAspect="1"/>
            </p:cNvGrpSpPr>
            <p:nvPr/>
          </p:nvGrpSpPr>
          <p:grpSpPr>
            <a:xfrm>
              <a:off x="2877933" y="791737"/>
              <a:ext cx="495803" cy="495568"/>
              <a:chOff x="2877933" y="791737"/>
              <a:chExt cx="495803" cy="495568"/>
            </a:xfrm>
          </p:grpSpPr>
          <p:sp>
            <p:nvSpPr>
              <p:cNvPr id="204" name="Freeform 203">
                <a:extLst>
                  <a:ext uri="{FF2B5EF4-FFF2-40B4-BE49-F238E27FC236}">
                    <a16:creationId xmlns:a16="http://schemas.microsoft.com/office/drawing/2014/main" id="{F5637067-3E91-354E-B705-8CD224835DAB}"/>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205" name="Freeform 204">
                <a:extLst>
                  <a:ext uri="{FF2B5EF4-FFF2-40B4-BE49-F238E27FC236}">
                    <a16:creationId xmlns:a16="http://schemas.microsoft.com/office/drawing/2014/main" id="{F1CA3C5B-8A31-2140-8BDF-888A6493FCF9}"/>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203" name="Freeform 202">
              <a:extLst>
                <a:ext uri="{FF2B5EF4-FFF2-40B4-BE49-F238E27FC236}">
                  <a16:creationId xmlns:a16="http://schemas.microsoft.com/office/drawing/2014/main" id="{E5BAB2D3-79EE-D84F-A4B1-B6A442FD95A8}"/>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nvGrpSpPr>
          <p:cNvPr id="243" name="Group 242">
            <a:extLst>
              <a:ext uri="{FF2B5EF4-FFF2-40B4-BE49-F238E27FC236}">
                <a16:creationId xmlns:a16="http://schemas.microsoft.com/office/drawing/2014/main" id="{7B2D3F7B-9076-904C-AC8D-C14207268825}"/>
              </a:ext>
            </a:extLst>
          </p:cNvPr>
          <p:cNvGrpSpPr>
            <a:grpSpLocks noChangeAspect="1"/>
          </p:cNvGrpSpPr>
          <p:nvPr/>
        </p:nvGrpSpPr>
        <p:grpSpPr>
          <a:xfrm rot="10800000">
            <a:off x="8856149" y="3973027"/>
            <a:ext cx="929163" cy="928852"/>
            <a:chOff x="2877933" y="791668"/>
            <a:chExt cx="495803" cy="495637"/>
          </a:xfrm>
        </p:grpSpPr>
        <p:grpSp>
          <p:nvGrpSpPr>
            <p:cNvPr id="244" name="Graphic 4">
              <a:extLst>
                <a:ext uri="{FF2B5EF4-FFF2-40B4-BE49-F238E27FC236}">
                  <a16:creationId xmlns:a16="http://schemas.microsoft.com/office/drawing/2014/main" id="{51857E3D-DF65-D14C-899A-2E03FBF41962}"/>
                </a:ext>
              </a:extLst>
            </p:cNvPr>
            <p:cNvGrpSpPr>
              <a:grpSpLocks noChangeAspect="1"/>
            </p:cNvGrpSpPr>
            <p:nvPr/>
          </p:nvGrpSpPr>
          <p:grpSpPr>
            <a:xfrm>
              <a:off x="2877933" y="791737"/>
              <a:ext cx="495803" cy="495568"/>
              <a:chOff x="2877933" y="791737"/>
              <a:chExt cx="495803" cy="495568"/>
            </a:xfrm>
          </p:grpSpPr>
          <p:sp>
            <p:nvSpPr>
              <p:cNvPr id="246" name="Freeform 245">
                <a:extLst>
                  <a:ext uri="{FF2B5EF4-FFF2-40B4-BE49-F238E27FC236}">
                    <a16:creationId xmlns:a16="http://schemas.microsoft.com/office/drawing/2014/main" id="{9DE3B12D-16F3-EA44-BFB7-4352AAF656A1}"/>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247" name="Freeform 246">
                <a:extLst>
                  <a:ext uri="{FF2B5EF4-FFF2-40B4-BE49-F238E27FC236}">
                    <a16:creationId xmlns:a16="http://schemas.microsoft.com/office/drawing/2014/main" id="{5D7BBFD6-C1D5-374A-9FD9-D2A490845834}"/>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245" name="Freeform 244">
              <a:extLst>
                <a:ext uri="{FF2B5EF4-FFF2-40B4-BE49-F238E27FC236}">
                  <a16:creationId xmlns:a16="http://schemas.microsoft.com/office/drawing/2014/main" id="{07D3E694-691D-6F44-A500-166143B6C833}"/>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nvGrpSpPr>
          <p:cNvPr id="250" name="Group 249">
            <a:extLst>
              <a:ext uri="{FF2B5EF4-FFF2-40B4-BE49-F238E27FC236}">
                <a16:creationId xmlns:a16="http://schemas.microsoft.com/office/drawing/2014/main" id="{EE39B2A7-CEF7-C64E-8743-C73747DCA674}"/>
              </a:ext>
            </a:extLst>
          </p:cNvPr>
          <p:cNvGrpSpPr>
            <a:grpSpLocks noChangeAspect="1"/>
          </p:cNvGrpSpPr>
          <p:nvPr/>
        </p:nvGrpSpPr>
        <p:grpSpPr>
          <a:xfrm rot="5400000">
            <a:off x="8856175" y="4884673"/>
            <a:ext cx="929163" cy="928852"/>
            <a:chOff x="2877933" y="791668"/>
            <a:chExt cx="495803" cy="495637"/>
          </a:xfrm>
        </p:grpSpPr>
        <p:grpSp>
          <p:nvGrpSpPr>
            <p:cNvPr id="251" name="Graphic 4">
              <a:extLst>
                <a:ext uri="{FF2B5EF4-FFF2-40B4-BE49-F238E27FC236}">
                  <a16:creationId xmlns:a16="http://schemas.microsoft.com/office/drawing/2014/main" id="{93EE2755-1C69-CC4F-8AE7-C2EE533435B6}"/>
                </a:ext>
              </a:extLst>
            </p:cNvPr>
            <p:cNvGrpSpPr>
              <a:grpSpLocks noChangeAspect="1"/>
            </p:cNvGrpSpPr>
            <p:nvPr/>
          </p:nvGrpSpPr>
          <p:grpSpPr>
            <a:xfrm>
              <a:off x="2877933" y="791737"/>
              <a:ext cx="495803" cy="495568"/>
              <a:chOff x="2877933" y="791737"/>
              <a:chExt cx="495803" cy="495568"/>
            </a:xfrm>
          </p:grpSpPr>
          <p:sp>
            <p:nvSpPr>
              <p:cNvPr id="253" name="Freeform 252">
                <a:extLst>
                  <a:ext uri="{FF2B5EF4-FFF2-40B4-BE49-F238E27FC236}">
                    <a16:creationId xmlns:a16="http://schemas.microsoft.com/office/drawing/2014/main" id="{D86199C9-A34F-CF40-A0C1-B3096AF022F0}"/>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254" name="Freeform 253">
                <a:extLst>
                  <a:ext uri="{FF2B5EF4-FFF2-40B4-BE49-F238E27FC236}">
                    <a16:creationId xmlns:a16="http://schemas.microsoft.com/office/drawing/2014/main" id="{032D61FF-5C0E-894C-984A-C0F02DEC830A}"/>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252" name="Freeform 251">
              <a:extLst>
                <a:ext uri="{FF2B5EF4-FFF2-40B4-BE49-F238E27FC236}">
                  <a16:creationId xmlns:a16="http://schemas.microsoft.com/office/drawing/2014/main" id="{044EDAD0-96D6-1742-9ACE-896215831E2C}"/>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nvGrpSpPr>
          <p:cNvPr id="272" name="Group 271">
            <a:extLst>
              <a:ext uri="{FF2B5EF4-FFF2-40B4-BE49-F238E27FC236}">
                <a16:creationId xmlns:a16="http://schemas.microsoft.com/office/drawing/2014/main" id="{62A3E61F-8D27-3246-ACA0-23284D254930}"/>
              </a:ext>
            </a:extLst>
          </p:cNvPr>
          <p:cNvGrpSpPr>
            <a:grpSpLocks noChangeAspect="1"/>
          </p:cNvGrpSpPr>
          <p:nvPr/>
        </p:nvGrpSpPr>
        <p:grpSpPr>
          <a:xfrm>
            <a:off x="9785054" y="5372879"/>
            <a:ext cx="2426962" cy="440491"/>
            <a:chOff x="515508" y="1450725"/>
            <a:chExt cx="1362269" cy="233999"/>
          </a:xfrm>
        </p:grpSpPr>
        <p:sp>
          <p:nvSpPr>
            <p:cNvPr id="273" name="Freeform 272">
              <a:extLst>
                <a:ext uri="{FF2B5EF4-FFF2-40B4-BE49-F238E27FC236}">
                  <a16:creationId xmlns:a16="http://schemas.microsoft.com/office/drawing/2014/main" id="{AE2977EA-349F-824B-8AB9-64614F29A999}"/>
                </a:ext>
              </a:extLst>
            </p:cNvPr>
            <p:cNvSpPr>
              <a:spLocks noChangeAspect="1"/>
            </p:cNvSpPr>
            <p:nvPr/>
          </p:nvSpPr>
          <p:spPr>
            <a:xfrm>
              <a:off x="515508" y="1450725"/>
              <a:ext cx="1362269" cy="233999"/>
            </a:xfrm>
            <a:custGeom>
              <a:avLst/>
              <a:gdLst>
                <a:gd name="connsiteX0" fmla="*/ 0 w 1362269"/>
                <a:gd name="connsiteY0" fmla="*/ 0 h 233999"/>
                <a:gd name="connsiteX1" fmla="*/ 1362269 w 1362269"/>
                <a:gd name="connsiteY1" fmla="*/ 0 h 233999"/>
                <a:gd name="connsiteX2" fmla="*/ 1362269 w 1362269"/>
                <a:gd name="connsiteY2" fmla="*/ 233999 h 233999"/>
                <a:gd name="connsiteX3" fmla="*/ 0 w 1362269"/>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1362269" h="233999">
                  <a:moveTo>
                    <a:pt x="0" y="0"/>
                  </a:moveTo>
                  <a:lnTo>
                    <a:pt x="1362269" y="0"/>
                  </a:lnTo>
                  <a:lnTo>
                    <a:pt x="1362269"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274" name="Freeform 273">
              <a:extLst>
                <a:ext uri="{FF2B5EF4-FFF2-40B4-BE49-F238E27FC236}">
                  <a16:creationId xmlns:a16="http://schemas.microsoft.com/office/drawing/2014/main" id="{C868AFD6-0414-C64C-9C5D-C6321647BBA0}"/>
                </a:ext>
              </a:extLst>
            </p:cNvPr>
            <p:cNvSpPr>
              <a:spLocks noChangeAspect="1"/>
            </p:cNvSpPr>
            <p:nvPr/>
          </p:nvSpPr>
          <p:spPr>
            <a:xfrm>
              <a:off x="1253801" y="1563761"/>
              <a:ext cx="613152" cy="7995"/>
            </a:xfrm>
            <a:custGeom>
              <a:avLst/>
              <a:gdLst>
                <a:gd name="connsiteX0" fmla="*/ 559649 w 613152"/>
                <a:gd name="connsiteY0" fmla="*/ 0 h 7995"/>
                <a:gd name="connsiteX1" fmla="*/ 559649 w 613152"/>
                <a:gd name="connsiteY1" fmla="*/ 7995 h 7995"/>
                <a:gd name="connsiteX2" fmla="*/ 613152 w 613152"/>
                <a:gd name="connsiteY2" fmla="*/ 7995 h 7995"/>
                <a:gd name="connsiteX3" fmla="*/ 613152 w 613152"/>
                <a:gd name="connsiteY3" fmla="*/ 0 h 7995"/>
                <a:gd name="connsiteX4" fmla="*/ 559649 w 613152"/>
                <a:gd name="connsiteY4" fmla="*/ 0 h 7995"/>
                <a:gd name="connsiteX5" fmla="*/ 479049 w 613152"/>
                <a:gd name="connsiteY5" fmla="*/ 0 h 7995"/>
                <a:gd name="connsiteX6" fmla="*/ 479049 w 613152"/>
                <a:gd name="connsiteY6" fmla="*/ 7995 h 7995"/>
                <a:gd name="connsiteX7" fmla="*/ 532552 w 613152"/>
                <a:gd name="connsiteY7" fmla="*/ 7995 h 7995"/>
                <a:gd name="connsiteX8" fmla="*/ 532552 w 613152"/>
                <a:gd name="connsiteY8" fmla="*/ 0 h 7995"/>
                <a:gd name="connsiteX9" fmla="*/ 479049 w 613152"/>
                <a:gd name="connsiteY9" fmla="*/ 0 h 7995"/>
                <a:gd name="connsiteX10" fmla="*/ 398449 w 613152"/>
                <a:gd name="connsiteY10" fmla="*/ 0 h 7995"/>
                <a:gd name="connsiteX11" fmla="*/ 398449 w 613152"/>
                <a:gd name="connsiteY11" fmla="*/ 7995 h 7995"/>
                <a:gd name="connsiteX12" fmla="*/ 451952 w 613152"/>
                <a:gd name="connsiteY12" fmla="*/ 7995 h 7995"/>
                <a:gd name="connsiteX13" fmla="*/ 451952 w 613152"/>
                <a:gd name="connsiteY13" fmla="*/ 0 h 7995"/>
                <a:gd name="connsiteX14" fmla="*/ 398449 w 613152"/>
                <a:gd name="connsiteY14" fmla="*/ 0 h 7995"/>
                <a:gd name="connsiteX15" fmla="*/ 317918 w 613152"/>
                <a:gd name="connsiteY15" fmla="*/ 0 h 7995"/>
                <a:gd name="connsiteX16" fmla="*/ 317918 w 613152"/>
                <a:gd name="connsiteY16" fmla="*/ 7995 h 7995"/>
                <a:gd name="connsiteX17" fmla="*/ 371421 w 613152"/>
                <a:gd name="connsiteY17" fmla="*/ 7995 h 7995"/>
                <a:gd name="connsiteX18" fmla="*/ 371421 w 613152"/>
                <a:gd name="connsiteY18" fmla="*/ 0 h 7995"/>
                <a:gd name="connsiteX19" fmla="*/ 317918 w 613152"/>
                <a:gd name="connsiteY19" fmla="*/ 0 h 7995"/>
                <a:gd name="connsiteX20" fmla="*/ 237318 w 613152"/>
                <a:gd name="connsiteY20" fmla="*/ 0 h 7995"/>
                <a:gd name="connsiteX21" fmla="*/ 237318 w 613152"/>
                <a:gd name="connsiteY21" fmla="*/ 7995 h 7995"/>
                <a:gd name="connsiteX22" fmla="*/ 290822 w 613152"/>
                <a:gd name="connsiteY22" fmla="*/ 7995 h 7995"/>
                <a:gd name="connsiteX23" fmla="*/ 290822 w 613152"/>
                <a:gd name="connsiteY23" fmla="*/ 0 h 7995"/>
                <a:gd name="connsiteX24" fmla="*/ 237318 w 613152"/>
                <a:gd name="connsiteY24" fmla="*/ 0 h 7995"/>
                <a:gd name="connsiteX25" fmla="*/ 156787 w 613152"/>
                <a:gd name="connsiteY25" fmla="*/ 0 h 7995"/>
                <a:gd name="connsiteX26" fmla="*/ 156787 w 613152"/>
                <a:gd name="connsiteY26" fmla="*/ 7995 h 7995"/>
                <a:gd name="connsiteX27" fmla="*/ 210291 w 613152"/>
                <a:gd name="connsiteY27" fmla="*/ 7995 h 7995"/>
                <a:gd name="connsiteX28" fmla="*/ 210291 w 613152"/>
                <a:gd name="connsiteY28" fmla="*/ 0 h 7995"/>
                <a:gd name="connsiteX29" fmla="*/ 156787 w 613152"/>
                <a:gd name="connsiteY29" fmla="*/ 0 h 7995"/>
                <a:gd name="connsiteX30" fmla="*/ 76187 w 613152"/>
                <a:gd name="connsiteY30" fmla="*/ 0 h 7995"/>
                <a:gd name="connsiteX31" fmla="*/ 76187 w 613152"/>
                <a:gd name="connsiteY31" fmla="*/ 7995 h 7995"/>
                <a:gd name="connsiteX32" fmla="*/ 129691 w 613152"/>
                <a:gd name="connsiteY32" fmla="*/ 7995 h 7995"/>
                <a:gd name="connsiteX33" fmla="*/ 129691 w 613152"/>
                <a:gd name="connsiteY33" fmla="*/ 0 h 7995"/>
                <a:gd name="connsiteX34" fmla="*/ 76187 w 613152"/>
                <a:gd name="connsiteY34" fmla="*/ 0 h 7995"/>
                <a:gd name="connsiteX35" fmla="*/ 0 w 613152"/>
                <a:gd name="connsiteY35" fmla="*/ 0 h 7995"/>
                <a:gd name="connsiteX36" fmla="*/ 0 w 613152"/>
                <a:gd name="connsiteY36" fmla="*/ 7995 h 7995"/>
                <a:gd name="connsiteX37" fmla="*/ 49091 w 613152"/>
                <a:gd name="connsiteY37" fmla="*/ 7995 h 7995"/>
                <a:gd name="connsiteX38" fmla="*/ 49091 w 613152"/>
                <a:gd name="connsiteY38" fmla="*/ 0 h 7995"/>
                <a:gd name="connsiteX39" fmla="*/ 0 w 613152"/>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152" h="7995">
                  <a:moveTo>
                    <a:pt x="559649" y="0"/>
                  </a:moveTo>
                  <a:cubicBezTo>
                    <a:pt x="559649" y="1792"/>
                    <a:pt x="559649" y="6203"/>
                    <a:pt x="559649" y="7995"/>
                  </a:cubicBezTo>
                  <a:cubicBezTo>
                    <a:pt x="562200" y="7995"/>
                    <a:pt x="610601" y="7995"/>
                    <a:pt x="613152" y="7995"/>
                  </a:cubicBezTo>
                  <a:cubicBezTo>
                    <a:pt x="613152" y="6203"/>
                    <a:pt x="613152" y="1792"/>
                    <a:pt x="613152" y="0"/>
                  </a:cubicBezTo>
                  <a:cubicBezTo>
                    <a:pt x="610532" y="0"/>
                    <a:pt x="562200" y="0"/>
                    <a:pt x="559649"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30001"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69" y="0"/>
                    <a:pt x="398449" y="0"/>
                  </a:cubicBezTo>
                  <a:close/>
                  <a:moveTo>
                    <a:pt x="317918" y="0"/>
                  </a:moveTo>
                  <a:cubicBezTo>
                    <a:pt x="317918" y="1792"/>
                    <a:pt x="317918" y="6203"/>
                    <a:pt x="317918" y="7995"/>
                  </a:cubicBezTo>
                  <a:cubicBezTo>
                    <a:pt x="320469" y="7995"/>
                    <a:pt x="368870" y="7995"/>
                    <a:pt x="371421" y="7995"/>
                  </a:cubicBezTo>
                  <a:cubicBezTo>
                    <a:pt x="371421" y="6203"/>
                    <a:pt x="371421" y="1792"/>
                    <a:pt x="371421" y="0"/>
                  </a:cubicBezTo>
                  <a:cubicBezTo>
                    <a:pt x="368801" y="0"/>
                    <a:pt x="320469" y="0"/>
                    <a:pt x="317918" y="0"/>
                  </a:cubicBezTo>
                  <a:close/>
                  <a:moveTo>
                    <a:pt x="237318" y="0"/>
                  </a:moveTo>
                  <a:cubicBezTo>
                    <a:pt x="237318" y="1792"/>
                    <a:pt x="237318" y="6203"/>
                    <a:pt x="237318" y="7995"/>
                  </a:cubicBezTo>
                  <a:cubicBezTo>
                    <a:pt x="239869" y="7995"/>
                    <a:pt x="288270" y="7995"/>
                    <a:pt x="290822" y="7995"/>
                  </a:cubicBezTo>
                  <a:cubicBezTo>
                    <a:pt x="290822" y="6203"/>
                    <a:pt x="290822" y="1792"/>
                    <a:pt x="290822" y="0"/>
                  </a:cubicBezTo>
                  <a:cubicBezTo>
                    <a:pt x="288270" y="0"/>
                    <a:pt x="239869" y="0"/>
                    <a:pt x="237318" y="0"/>
                  </a:cubicBezTo>
                  <a:close/>
                  <a:moveTo>
                    <a:pt x="156787" y="0"/>
                  </a:moveTo>
                  <a:cubicBezTo>
                    <a:pt x="156787" y="1792"/>
                    <a:pt x="156787" y="6203"/>
                    <a:pt x="156787" y="7995"/>
                  </a:cubicBezTo>
                  <a:cubicBezTo>
                    <a:pt x="159338" y="7995"/>
                    <a:pt x="207740" y="7995"/>
                    <a:pt x="210291" y="7995"/>
                  </a:cubicBezTo>
                  <a:cubicBezTo>
                    <a:pt x="210291" y="6203"/>
                    <a:pt x="210291" y="1792"/>
                    <a:pt x="210291" y="0"/>
                  </a:cubicBezTo>
                  <a:cubicBezTo>
                    <a:pt x="207671" y="0"/>
                    <a:pt x="159338" y="0"/>
                    <a:pt x="156787"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275" name="Freeform 274">
              <a:extLst>
                <a:ext uri="{FF2B5EF4-FFF2-40B4-BE49-F238E27FC236}">
                  <a16:creationId xmlns:a16="http://schemas.microsoft.com/office/drawing/2014/main" id="{7942F605-2322-AB4D-B3C8-3C377C01DCEF}"/>
                </a:ext>
              </a:extLst>
            </p:cNvPr>
            <p:cNvSpPr>
              <a:spLocks noChangeAspect="1"/>
            </p:cNvSpPr>
            <p:nvPr/>
          </p:nvSpPr>
          <p:spPr>
            <a:xfrm>
              <a:off x="613207"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8980 w 613083"/>
                <a:gd name="connsiteY5" fmla="*/ 0 h 7995"/>
                <a:gd name="connsiteX6" fmla="*/ 478980 w 613083"/>
                <a:gd name="connsiteY6" fmla="*/ 7995 h 7995"/>
                <a:gd name="connsiteX7" fmla="*/ 532483 w 613083"/>
                <a:gd name="connsiteY7" fmla="*/ 7995 h 7995"/>
                <a:gd name="connsiteX8" fmla="*/ 532483 w 613083"/>
                <a:gd name="connsiteY8" fmla="*/ 0 h 7995"/>
                <a:gd name="connsiteX9" fmla="*/ 478980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249 w 613083"/>
                <a:gd name="connsiteY20" fmla="*/ 0 h 7995"/>
                <a:gd name="connsiteX21" fmla="*/ 237249 w 613083"/>
                <a:gd name="connsiteY21" fmla="*/ 7995 h 7995"/>
                <a:gd name="connsiteX22" fmla="*/ 290753 w 613083"/>
                <a:gd name="connsiteY22" fmla="*/ 7995 h 7995"/>
                <a:gd name="connsiteX23" fmla="*/ 290753 w 613083"/>
                <a:gd name="connsiteY23" fmla="*/ 0 h 7995"/>
                <a:gd name="connsiteX24" fmla="*/ 237249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18 w 613083"/>
                <a:gd name="connsiteY30" fmla="*/ 0 h 7995"/>
                <a:gd name="connsiteX31" fmla="*/ 76118 w 613083"/>
                <a:gd name="connsiteY31" fmla="*/ 7995 h 7995"/>
                <a:gd name="connsiteX32" fmla="*/ 129622 w 613083"/>
                <a:gd name="connsiteY32" fmla="*/ 7995 h 7995"/>
                <a:gd name="connsiteX33" fmla="*/ 129622 w 613083"/>
                <a:gd name="connsiteY33" fmla="*/ 0 h 7995"/>
                <a:gd name="connsiteX34" fmla="*/ 76118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8980" y="0"/>
                  </a:moveTo>
                  <a:cubicBezTo>
                    <a:pt x="478980" y="1792"/>
                    <a:pt x="478980" y="6203"/>
                    <a:pt x="478980" y="7995"/>
                  </a:cubicBezTo>
                  <a:cubicBezTo>
                    <a:pt x="481531" y="7995"/>
                    <a:pt x="529932" y="7995"/>
                    <a:pt x="532483" y="7995"/>
                  </a:cubicBezTo>
                  <a:cubicBezTo>
                    <a:pt x="532483" y="6203"/>
                    <a:pt x="532483" y="1792"/>
                    <a:pt x="532483" y="0"/>
                  </a:cubicBezTo>
                  <a:cubicBezTo>
                    <a:pt x="529932" y="0"/>
                    <a:pt x="481531" y="0"/>
                    <a:pt x="478980"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332"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249" y="0"/>
                  </a:moveTo>
                  <a:cubicBezTo>
                    <a:pt x="237249" y="1792"/>
                    <a:pt x="237249" y="6203"/>
                    <a:pt x="237249" y="7995"/>
                  </a:cubicBezTo>
                  <a:cubicBezTo>
                    <a:pt x="239800" y="7995"/>
                    <a:pt x="288201" y="7995"/>
                    <a:pt x="290753" y="7995"/>
                  </a:cubicBezTo>
                  <a:cubicBezTo>
                    <a:pt x="290753" y="6203"/>
                    <a:pt x="290753" y="1792"/>
                    <a:pt x="290753" y="0"/>
                  </a:cubicBezTo>
                  <a:cubicBezTo>
                    <a:pt x="288201" y="0"/>
                    <a:pt x="239869" y="0"/>
                    <a:pt x="237249"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02" y="0"/>
                    <a:pt x="159269" y="0"/>
                    <a:pt x="156718" y="0"/>
                  </a:cubicBezTo>
                  <a:close/>
                  <a:moveTo>
                    <a:pt x="76118" y="0"/>
                  </a:moveTo>
                  <a:cubicBezTo>
                    <a:pt x="76118" y="1792"/>
                    <a:pt x="76118" y="6203"/>
                    <a:pt x="76118" y="7995"/>
                  </a:cubicBezTo>
                  <a:cubicBezTo>
                    <a:pt x="78669" y="7995"/>
                    <a:pt x="127071" y="7995"/>
                    <a:pt x="129622" y="7995"/>
                  </a:cubicBezTo>
                  <a:cubicBezTo>
                    <a:pt x="129622" y="6203"/>
                    <a:pt x="129622" y="1792"/>
                    <a:pt x="129622" y="0"/>
                  </a:cubicBezTo>
                  <a:cubicBezTo>
                    <a:pt x="127071" y="0"/>
                    <a:pt x="78669" y="0"/>
                    <a:pt x="76118"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276" name="Freeform 275">
              <a:extLst>
                <a:ext uri="{FF2B5EF4-FFF2-40B4-BE49-F238E27FC236}">
                  <a16:creationId xmlns:a16="http://schemas.microsoft.com/office/drawing/2014/main" id="{883EE3BA-6F22-DC45-8EEE-98B9D12946B3}"/>
                </a:ext>
              </a:extLst>
            </p:cNvPr>
            <p:cNvSpPr>
              <a:spLocks noChangeAspect="1"/>
            </p:cNvSpPr>
            <p:nvPr/>
          </p:nvSpPr>
          <p:spPr>
            <a:xfrm>
              <a:off x="528264" y="1563761"/>
              <a:ext cx="53503" cy="7995"/>
            </a:xfrm>
            <a:custGeom>
              <a:avLst/>
              <a:gdLst>
                <a:gd name="connsiteX0" fmla="*/ 0 w 53503"/>
                <a:gd name="connsiteY0" fmla="*/ 0 h 7995"/>
                <a:gd name="connsiteX1" fmla="*/ 0 w 53503"/>
                <a:gd name="connsiteY1" fmla="*/ 7995 h 7995"/>
                <a:gd name="connsiteX2" fmla="*/ 53503 w 53503"/>
                <a:gd name="connsiteY2" fmla="*/ 7995 h 7995"/>
                <a:gd name="connsiteX3" fmla="*/ 53503 w 53503"/>
                <a:gd name="connsiteY3" fmla="*/ 0 h 7995"/>
                <a:gd name="connsiteX4" fmla="*/ 0 w 53503"/>
                <a:gd name="connsiteY4" fmla="*/ 0 h 7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03" h="7995">
                  <a:moveTo>
                    <a:pt x="0" y="0"/>
                  </a:moveTo>
                  <a:cubicBezTo>
                    <a:pt x="0" y="1792"/>
                    <a:pt x="0" y="6203"/>
                    <a:pt x="0" y="7995"/>
                  </a:cubicBezTo>
                  <a:cubicBezTo>
                    <a:pt x="2551" y="7995"/>
                    <a:pt x="50952" y="7995"/>
                    <a:pt x="53503" y="7995"/>
                  </a:cubicBezTo>
                  <a:cubicBezTo>
                    <a:pt x="53503" y="6203"/>
                    <a:pt x="53503" y="1792"/>
                    <a:pt x="53503" y="0"/>
                  </a:cubicBezTo>
                  <a:cubicBezTo>
                    <a:pt x="50952"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277" name="Graphic 4">
              <a:extLst>
                <a:ext uri="{FF2B5EF4-FFF2-40B4-BE49-F238E27FC236}">
                  <a16:creationId xmlns:a16="http://schemas.microsoft.com/office/drawing/2014/main" id="{0A09265C-FE69-8640-8612-1B5B43BFCC7B}"/>
                </a:ext>
              </a:extLst>
            </p:cNvPr>
            <p:cNvGrpSpPr>
              <a:grpSpLocks noChangeAspect="1"/>
            </p:cNvGrpSpPr>
            <p:nvPr/>
          </p:nvGrpSpPr>
          <p:grpSpPr>
            <a:xfrm>
              <a:off x="515508" y="1463821"/>
              <a:ext cx="1362269" cy="207807"/>
              <a:chOff x="515508" y="1463821"/>
              <a:chExt cx="1362269" cy="207807"/>
            </a:xfrm>
            <a:solidFill>
              <a:srgbClr val="E4E4E4"/>
            </a:solidFill>
          </p:grpSpPr>
          <p:sp>
            <p:nvSpPr>
              <p:cNvPr id="278" name="Freeform 277">
                <a:extLst>
                  <a:ext uri="{FF2B5EF4-FFF2-40B4-BE49-F238E27FC236}">
                    <a16:creationId xmlns:a16="http://schemas.microsoft.com/office/drawing/2014/main" id="{8753CC79-F225-9B48-919D-E6C8FD8F8A18}"/>
                  </a:ext>
                </a:extLst>
              </p:cNvPr>
              <p:cNvSpPr/>
              <p:nvPr/>
            </p:nvSpPr>
            <p:spPr>
              <a:xfrm>
                <a:off x="515508" y="1663357"/>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279" name="Freeform 278">
                <a:extLst>
                  <a:ext uri="{FF2B5EF4-FFF2-40B4-BE49-F238E27FC236}">
                    <a16:creationId xmlns:a16="http://schemas.microsoft.com/office/drawing/2014/main" id="{B877A852-09B2-6E4F-B39A-A2076FB88CDE}"/>
                  </a:ext>
                </a:extLst>
              </p:cNvPr>
              <p:cNvSpPr/>
              <p:nvPr/>
            </p:nvSpPr>
            <p:spPr>
              <a:xfrm>
                <a:off x="515508" y="1463821"/>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28" name="Group 27">
            <a:extLst>
              <a:ext uri="{FF2B5EF4-FFF2-40B4-BE49-F238E27FC236}">
                <a16:creationId xmlns:a16="http://schemas.microsoft.com/office/drawing/2014/main" id="{B52DE836-7EB1-E3A3-4665-89076212821B}"/>
              </a:ext>
            </a:extLst>
          </p:cNvPr>
          <p:cNvGrpSpPr/>
          <p:nvPr/>
        </p:nvGrpSpPr>
        <p:grpSpPr>
          <a:xfrm rot="10800000">
            <a:off x="6004052" y="4325975"/>
            <a:ext cx="1855331" cy="929163"/>
            <a:chOff x="3251818" y="1389545"/>
            <a:chExt cx="2062588" cy="1032959"/>
          </a:xfrm>
        </p:grpSpPr>
        <p:grpSp>
          <p:nvGrpSpPr>
            <p:cNvPr id="29" name="Group 28">
              <a:extLst>
                <a:ext uri="{FF2B5EF4-FFF2-40B4-BE49-F238E27FC236}">
                  <a16:creationId xmlns:a16="http://schemas.microsoft.com/office/drawing/2014/main" id="{DE8DA691-18AA-846D-FCCE-9C85B53819B3}"/>
                </a:ext>
              </a:extLst>
            </p:cNvPr>
            <p:cNvGrpSpPr>
              <a:grpSpLocks noChangeAspect="1"/>
            </p:cNvGrpSpPr>
            <p:nvPr/>
          </p:nvGrpSpPr>
          <p:grpSpPr>
            <a:xfrm rot="16200000">
              <a:off x="3251644" y="1389719"/>
              <a:ext cx="1032959" cy="1032611"/>
              <a:chOff x="2877933" y="261637"/>
              <a:chExt cx="495803" cy="495636"/>
            </a:xfrm>
          </p:grpSpPr>
          <p:grpSp>
            <p:nvGrpSpPr>
              <p:cNvPr id="35" name="Graphic 4">
                <a:extLst>
                  <a:ext uri="{FF2B5EF4-FFF2-40B4-BE49-F238E27FC236}">
                    <a16:creationId xmlns:a16="http://schemas.microsoft.com/office/drawing/2014/main" id="{0E72D784-831F-422F-A6A4-DEB3F3AD198A}"/>
                  </a:ext>
                </a:extLst>
              </p:cNvPr>
              <p:cNvGrpSpPr>
                <a:grpSpLocks noChangeAspect="1"/>
              </p:cNvGrpSpPr>
              <p:nvPr/>
            </p:nvGrpSpPr>
            <p:grpSpPr>
              <a:xfrm>
                <a:off x="2878002" y="261637"/>
                <a:ext cx="495734" cy="495636"/>
                <a:chOff x="2878002" y="261637"/>
                <a:chExt cx="495734" cy="495636"/>
              </a:xfrm>
            </p:grpSpPr>
            <p:sp>
              <p:nvSpPr>
                <p:cNvPr id="37" name="Freeform 70">
                  <a:extLst>
                    <a:ext uri="{FF2B5EF4-FFF2-40B4-BE49-F238E27FC236}">
                      <a16:creationId xmlns:a16="http://schemas.microsoft.com/office/drawing/2014/main" id="{70CAAB68-629D-020F-926F-698E48B7751E}"/>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38" name="Freeform 71">
                  <a:extLst>
                    <a:ext uri="{FF2B5EF4-FFF2-40B4-BE49-F238E27FC236}">
                      <a16:creationId xmlns:a16="http://schemas.microsoft.com/office/drawing/2014/main" id="{5A218226-C5EF-6792-E707-FBFBFAC5C8E2}"/>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36" name="Freeform 69">
                <a:extLst>
                  <a:ext uri="{FF2B5EF4-FFF2-40B4-BE49-F238E27FC236}">
                    <a16:creationId xmlns:a16="http://schemas.microsoft.com/office/drawing/2014/main" id="{89819A83-E665-CF03-A9D8-F4FC091E4A5A}"/>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30" name="Group 29">
              <a:extLst>
                <a:ext uri="{FF2B5EF4-FFF2-40B4-BE49-F238E27FC236}">
                  <a16:creationId xmlns:a16="http://schemas.microsoft.com/office/drawing/2014/main" id="{8AD17DF7-C993-4E34-11AF-30103E481E51}"/>
                </a:ext>
              </a:extLst>
            </p:cNvPr>
            <p:cNvGrpSpPr>
              <a:grpSpLocks noChangeAspect="1"/>
            </p:cNvGrpSpPr>
            <p:nvPr/>
          </p:nvGrpSpPr>
          <p:grpSpPr>
            <a:xfrm rot="16200000">
              <a:off x="4281620" y="1389718"/>
              <a:ext cx="1032959" cy="1032613"/>
              <a:chOff x="2877933" y="791668"/>
              <a:chExt cx="495803" cy="495637"/>
            </a:xfrm>
          </p:grpSpPr>
          <p:grpSp>
            <p:nvGrpSpPr>
              <p:cNvPr id="31" name="Graphic 4">
                <a:extLst>
                  <a:ext uri="{FF2B5EF4-FFF2-40B4-BE49-F238E27FC236}">
                    <a16:creationId xmlns:a16="http://schemas.microsoft.com/office/drawing/2014/main" id="{7B5FE886-9FA1-52A8-0718-2F76A399B671}"/>
                  </a:ext>
                </a:extLst>
              </p:cNvPr>
              <p:cNvGrpSpPr>
                <a:grpSpLocks noChangeAspect="1"/>
              </p:cNvGrpSpPr>
              <p:nvPr/>
            </p:nvGrpSpPr>
            <p:grpSpPr>
              <a:xfrm>
                <a:off x="2877933" y="791737"/>
                <a:ext cx="495803" cy="495568"/>
                <a:chOff x="2877933" y="791737"/>
                <a:chExt cx="495803" cy="495568"/>
              </a:xfrm>
            </p:grpSpPr>
            <p:sp>
              <p:nvSpPr>
                <p:cNvPr id="33" name="Freeform 75">
                  <a:extLst>
                    <a:ext uri="{FF2B5EF4-FFF2-40B4-BE49-F238E27FC236}">
                      <a16:creationId xmlns:a16="http://schemas.microsoft.com/office/drawing/2014/main" id="{29CDEB3F-1135-7FC1-47B4-24F85496EAAF}"/>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34" name="Freeform 76">
                  <a:extLst>
                    <a:ext uri="{FF2B5EF4-FFF2-40B4-BE49-F238E27FC236}">
                      <a16:creationId xmlns:a16="http://schemas.microsoft.com/office/drawing/2014/main" id="{9C4A89D6-594B-80AA-4B56-7B2CC8F1FFA5}"/>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32" name="Freeform 74">
                <a:extLst>
                  <a:ext uri="{FF2B5EF4-FFF2-40B4-BE49-F238E27FC236}">
                    <a16:creationId xmlns:a16="http://schemas.microsoft.com/office/drawing/2014/main" id="{D09D41B9-B183-7086-B2C7-FDBD94E1A7BC}"/>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45" name="Group 44">
            <a:extLst>
              <a:ext uri="{FF2B5EF4-FFF2-40B4-BE49-F238E27FC236}">
                <a16:creationId xmlns:a16="http://schemas.microsoft.com/office/drawing/2014/main" id="{B2D8E397-4175-76AD-106A-AE34232CC170}"/>
              </a:ext>
            </a:extLst>
          </p:cNvPr>
          <p:cNvGrpSpPr>
            <a:grpSpLocks noChangeAspect="1"/>
          </p:cNvGrpSpPr>
          <p:nvPr/>
        </p:nvGrpSpPr>
        <p:grpSpPr>
          <a:xfrm rot="5400000">
            <a:off x="2786848" y="4538945"/>
            <a:ext cx="1208131" cy="438528"/>
            <a:chOff x="2460593" y="1450725"/>
            <a:chExt cx="644661" cy="233999"/>
          </a:xfrm>
        </p:grpSpPr>
        <p:sp>
          <p:nvSpPr>
            <p:cNvPr id="46" name="Freeform 3">
              <a:extLst>
                <a:ext uri="{FF2B5EF4-FFF2-40B4-BE49-F238E27FC236}">
                  <a16:creationId xmlns:a16="http://schemas.microsoft.com/office/drawing/2014/main" id="{79CA5451-A648-68C8-D6EB-4775442CC83A}"/>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47" name="Freeform 4">
              <a:extLst>
                <a:ext uri="{FF2B5EF4-FFF2-40B4-BE49-F238E27FC236}">
                  <a16:creationId xmlns:a16="http://schemas.microsoft.com/office/drawing/2014/main" id="{90500798-3323-D2D7-AE7E-315EC0416573}"/>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48" name="Graphic 4">
              <a:extLst>
                <a:ext uri="{FF2B5EF4-FFF2-40B4-BE49-F238E27FC236}">
                  <a16:creationId xmlns:a16="http://schemas.microsoft.com/office/drawing/2014/main" id="{8C5EC977-0615-2623-DE50-603A74D04702}"/>
                </a:ext>
              </a:extLst>
            </p:cNvPr>
            <p:cNvGrpSpPr>
              <a:grpSpLocks noChangeAspect="1"/>
            </p:cNvGrpSpPr>
            <p:nvPr/>
          </p:nvGrpSpPr>
          <p:grpSpPr>
            <a:xfrm>
              <a:off x="2460593" y="1463821"/>
              <a:ext cx="644661" cy="207807"/>
              <a:chOff x="2460593" y="1463821"/>
              <a:chExt cx="644661" cy="207807"/>
            </a:xfrm>
            <a:solidFill>
              <a:srgbClr val="E4E4E4"/>
            </a:solidFill>
          </p:grpSpPr>
          <p:sp>
            <p:nvSpPr>
              <p:cNvPr id="49" name="Freeform 6">
                <a:extLst>
                  <a:ext uri="{FF2B5EF4-FFF2-40B4-BE49-F238E27FC236}">
                    <a16:creationId xmlns:a16="http://schemas.microsoft.com/office/drawing/2014/main" id="{99907433-511B-DDE2-8F8F-EF8CA723D4AE}"/>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50" name="Freeform 7">
                <a:extLst>
                  <a:ext uri="{FF2B5EF4-FFF2-40B4-BE49-F238E27FC236}">
                    <a16:creationId xmlns:a16="http://schemas.microsoft.com/office/drawing/2014/main" id="{630816C5-6B54-CCFD-20BA-C46EC57EC1EC}"/>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51" name="Group 50">
            <a:extLst>
              <a:ext uri="{FF2B5EF4-FFF2-40B4-BE49-F238E27FC236}">
                <a16:creationId xmlns:a16="http://schemas.microsoft.com/office/drawing/2014/main" id="{2C5A8AEC-A2BB-018A-4705-8A32AD29104E}"/>
              </a:ext>
            </a:extLst>
          </p:cNvPr>
          <p:cNvGrpSpPr>
            <a:grpSpLocks noChangeAspect="1"/>
          </p:cNvGrpSpPr>
          <p:nvPr/>
        </p:nvGrpSpPr>
        <p:grpSpPr>
          <a:xfrm rot="5400000">
            <a:off x="4203668" y="4514039"/>
            <a:ext cx="1208131" cy="438528"/>
            <a:chOff x="2460593" y="1450725"/>
            <a:chExt cx="644661" cy="233999"/>
          </a:xfrm>
        </p:grpSpPr>
        <p:sp>
          <p:nvSpPr>
            <p:cNvPr id="52" name="Freeform 3">
              <a:extLst>
                <a:ext uri="{FF2B5EF4-FFF2-40B4-BE49-F238E27FC236}">
                  <a16:creationId xmlns:a16="http://schemas.microsoft.com/office/drawing/2014/main" id="{1BB07DC1-F24D-DAD5-A3D4-F3C84AB74EF5}"/>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53" name="Freeform 4">
              <a:extLst>
                <a:ext uri="{FF2B5EF4-FFF2-40B4-BE49-F238E27FC236}">
                  <a16:creationId xmlns:a16="http://schemas.microsoft.com/office/drawing/2014/main" id="{3AC4FDAB-5E57-EFF9-0416-392D0714ED8D}"/>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54" name="Graphic 4">
              <a:extLst>
                <a:ext uri="{FF2B5EF4-FFF2-40B4-BE49-F238E27FC236}">
                  <a16:creationId xmlns:a16="http://schemas.microsoft.com/office/drawing/2014/main" id="{8DAE36C4-606F-14A5-360D-EF1439AF1898}"/>
                </a:ext>
              </a:extLst>
            </p:cNvPr>
            <p:cNvGrpSpPr>
              <a:grpSpLocks noChangeAspect="1"/>
            </p:cNvGrpSpPr>
            <p:nvPr/>
          </p:nvGrpSpPr>
          <p:grpSpPr>
            <a:xfrm>
              <a:off x="2460593" y="1463821"/>
              <a:ext cx="644661" cy="207807"/>
              <a:chOff x="2460593" y="1463821"/>
              <a:chExt cx="644661" cy="207807"/>
            </a:xfrm>
            <a:solidFill>
              <a:srgbClr val="E4E4E4"/>
            </a:solidFill>
          </p:grpSpPr>
          <p:sp>
            <p:nvSpPr>
              <p:cNvPr id="55" name="Freeform 6">
                <a:extLst>
                  <a:ext uri="{FF2B5EF4-FFF2-40B4-BE49-F238E27FC236}">
                    <a16:creationId xmlns:a16="http://schemas.microsoft.com/office/drawing/2014/main" id="{577BA0AE-CC3C-9F5A-073B-0292D9BF0149}"/>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56" name="Freeform 7">
                <a:extLst>
                  <a:ext uri="{FF2B5EF4-FFF2-40B4-BE49-F238E27FC236}">
                    <a16:creationId xmlns:a16="http://schemas.microsoft.com/office/drawing/2014/main" id="{96CEA920-B412-CC5E-8E1F-EAF51CC0DD7B}"/>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471" name="Group 470">
            <a:extLst>
              <a:ext uri="{FF2B5EF4-FFF2-40B4-BE49-F238E27FC236}">
                <a16:creationId xmlns:a16="http://schemas.microsoft.com/office/drawing/2014/main" id="{9C71528C-E823-7B9F-CE1D-3E7E0FBEADF6}"/>
              </a:ext>
            </a:extLst>
          </p:cNvPr>
          <p:cNvGrpSpPr>
            <a:grpSpLocks noChangeAspect="1"/>
          </p:cNvGrpSpPr>
          <p:nvPr/>
        </p:nvGrpSpPr>
        <p:grpSpPr>
          <a:xfrm rot="5400000">
            <a:off x="7318295" y="3788749"/>
            <a:ext cx="646684" cy="438530"/>
            <a:chOff x="2460593" y="1450725"/>
            <a:chExt cx="644661" cy="233999"/>
          </a:xfrm>
        </p:grpSpPr>
        <p:sp>
          <p:nvSpPr>
            <p:cNvPr id="472" name="Freeform 127">
              <a:extLst>
                <a:ext uri="{FF2B5EF4-FFF2-40B4-BE49-F238E27FC236}">
                  <a16:creationId xmlns:a16="http://schemas.microsoft.com/office/drawing/2014/main" id="{1B5C72E1-C1D4-9E50-8406-C84D513F549A}"/>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473" name="Freeform 128">
              <a:extLst>
                <a:ext uri="{FF2B5EF4-FFF2-40B4-BE49-F238E27FC236}">
                  <a16:creationId xmlns:a16="http://schemas.microsoft.com/office/drawing/2014/main" id="{2B0C0B21-E00C-501B-5845-AD0FF405AC98}"/>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474" name="Graphic 4">
              <a:extLst>
                <a:ext uri="{FF2B5EF4-FFF2-40B4-BE49-F238E27FC236}">
                  <a16:creationId xmlns:a16="http://schemas.microsoft.com/office/drawing/2014/main" id="{0D730F9A-90D5-F951-5161-DD2DF8427CC8}"/>
                </a:ext>
              </a:extLst>
            </p:cNvPr>
            <p:cNvGrpSpPr>
              <a:grpSpLocks noChangeAspect="1"/>
            </p:cNvGrpSpPr>
            <p:nvPr/>
          </p:nvGrpSpPr>
          <p:grpSpPr>
            <a:xfrm>
              <a:off x="2460593" y="1463821"/>
              <a:ext cx="644661" cy="207807"/>
              <a:chOff x="2460593" y="1463821"/>
              <a:chExt cx="644661" cy="207807"/>
            </a:xfrm>
            <a:solidFill>
              <a:srgbClr val="E4E4E4"/>
            </a:solidFill>
          </p:grpSpPr>
          <p:sp>
            <p:nvSpPr>
              <p:cNvPr id="475" name="Freeform 130">
                <a:extLst>
                  <a:ext uri="{FF2B5EF4-FFF2-40B4-BE49-F238E27FC236}">
                    <a16:creationId xmlns:a16="http://schemas.microsoft.com/office/drawing/2014/main" id="{D031221E-3140-2CA7-85B2-6A174EE7588C}"/>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476" name="Freeform 131">
                <a:extLst>
                  <a:ext uri="{FF2B5EF4-FFF2-40B4-BE49-F238E27FC236}">
                    <a16:creationId xmlns:a16="http://schemas.microsoft.com/office/drawing/2014/main" id="{D4353673-1918-BFF6-BF09-4DCA45F93DDF}"/>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477" name="Group 476">
            <a:extLst>
              <a:ext uri="{FF2B5EF4-FFF2-40B4-BE49-F238E27FC236}">
                <a16:creationId xmlns:a16="http://schemas.microsoft.com/office/drawing/2014/main" id="{2A00E67F-D0CE-9419-B43A-F66029BA58D9}"/>
              </a:ext>
            </a:extLst>
          </p:cNvPr>
          <p:cNvGrpSpPr>
            <a:grpSpLocks noChangeAspect="1"/>
          </p:cNvGrpSpPr>
          <p:nvPr/>
        </p:nvGrpSpPr>
        <p:grpSpPr>
          <a:xfrm rot="10800000" flipH="1">
            <a:off x="8329625" y="2272809"/>
            <a:ext cx="950400" cy="928723"/>
            <a:chOff x="2877933" y="261637"/>
            <a:chExt cx="495803" cy="495636"/>
          </a:xfrm>
        </p:grpSpPr>
        <p:grpSp>
          <p:nvGrpSpPr>
            <p:cNvPr id="478" name="Graphic 4">
              <a:extLst>
                <a:ext uri="{FF2B5EF4-FFF2-40B4-BE49-F238E27FC236}">
                  <a16:creationId xmlns:a16="http://schemas.microsoft.com/office/drawing/2014/main" id="{C0A1C931-0B8E-5A0D-6C05-5226C689B64C}"/>
                </a:ext>
              </a:extLst>
            </p:cNvPr>
            <p:cNvGrpSpPr>
              <a:grpSpLocks noChangeAspect="1"/>
            </p:cNvGrpSpPr>
            <p:nvPr/>
          </p:nvGrpSpPr>
          <p:grpSpPr>
            <a:xfrm>
              <a:off x="2878002" y="261637"/>
              <a:ext cx="495734" cy="495636"/>
              <a:chOff x="2878002" y="261637"/>
              <a:chExt cx="495734" cy="495636"/>
            </a:xfrm>
          </p:grpSpPr>
          <p:sp>
            <p:nvSpPr>
              <p:cNvPr id="480" name="Freeform 160">
                <a:extLst>
                  <a:ext uri="{FF2B5EF4-FFF2-40B4-BE49-F238E27FC236}">
                    <a16:creationId xmlns:a16="http://schemas.microsoft.com/office/drawing/2014/main" id="{F438954D-3C8C-335B-364A-DF6CEC80AE98}"/>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481" name="Freeform 161">
                <a:extLst>
                  <a:ext uri="{FF2B5EF4-FFF2-40B4-BE49-F238E27FC236}">
                    <a16:creationId xmlns:a16="http://schemas.microsoft.com/office/drawing/2014/main" id="{CC86FBBD-4614-0432-FEC5-530368CE07EE}"/>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479" name="Freeform 159">
              <a:extLst>
                <a:ext uri="{FF2B5EF4-FFF2-40B4-BE49-F238E27FC236}">
                  <a16:creationId xmlns:a16="http://schemas.microsoft.com/office/drawing/2014/main" id="{A15BD6F8-2329-FD9E-3582-6F92B22E79C0}"/>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sp>
        <p:nvSpPr>
          <p:cNvPr id="483" name="Content Placeholder 2">
            <a:extLst>
              <a:ext uri="{FF2B5EF4-FFF2-40B4-BE49-F238E27FC236}">
                <a16:creationId xmlns:a16="http://schemas.microsoft.com/office/drawing/2014/main" id="{76F31837-8232-8E1A-A2CF-238D1E818F9B}"/>
              </a:ext>
            </a:extLst>
          </p:cNvPr>
          <p:cNvSpPr txBox="1">
            <a:spLocks/>
          </p:cNvSpPr>
          <p:nvPr/>
        </p:nvSpPr>
        <p:spPr>
          <a:xfrm>
            <a:off x="838886" y="2925068"/>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solliciteer</a:t>
            </a:r>
            <a:endParaRPr lang="nl-NL" sz="1050" dirty="0">
              <a:solidFill>
                <a:srgbClr val="8098AA"/>
              </a:solidFill>
              <a:cs typeface="Arial" panose="020B0604020202020204" pitchFamily="34" charset="0"/>
            </a:endParaRPr>
          </a:p>
        </p:txBody>
      </p:sp>
      <p:sp>
        <p:nvSpPr>
          <p:cNvPr id="484" name="Freeform 754">
            <a:extLst>
              <a:ext uri="{FF2B5EF4-FFF2-40B4-BE49-F238E27FC236}">
                <a16:creationId xmlns:a16="http://schemas.microsoft.com/office/drawing/2014/main" id="{E71AA46A-F08D-6F36-467F-05E836EAA342}"/>
              </a:ext>
            </a:extLst>
          </p:cNvPr>
          <p:cNvSpPr/>
          <p:nvPr/>
        </p:nvSpPr>
        <p:spPr>
          <a:xfrm>
            <a:off x="849796" y="3191687"/>
            <a:ext cx="105267"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pic>
        <p:nvPicPr>
          <p:cNvPr id="485" name="Graphic 484">
            <a:extLst>
              <a:ext uri="{FF2B5EF4-FFF2-40B4-BE49-F238E27FC236}">
                <a16:creationId xmlns:a16="http://schemas.microsoft.com/office/drawing/2014/main" id="{AEF63B2B-EF86-54F5-FF99-757BD5F09078}"/>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136634" y="2856282"/>
            <a:ext cx="719709" cy="719709"/>
          </a:xfrm>
          <a:prstGeom prst="rect">
            <a:avLst/>
          </a:prstGeom>
        </p:spPr>
      </p:pic>
      <p:sp>
        <p:nvSpPr>
          <p:cNvPr id="488" name="Content Placeholder 2">
            <a:extLst>
              <a:ext uri="{FF2B5EF4-FFF2-40B4-BE49-F238E27FC236}">
                <a16:creationId xmlns:a16="http://schemas.microsoft.com/office/drawing/2014/main" id="{12080FCC-A78D-08F0-39DF-4D5E560AF95A}"/>
              </a:ext>
            </a:extLst>
          </p:cNvPr>
          <p:cNvSpPr txBox="1">
            <a:spLocks/>
          </p:cNvSpPr>
          <p:nvPr/>
        </p:nvSpPr>
        <p:spPr>
          <a:xfrm>
            <a:off x="1054478" y="4210743"/>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heb een gesprek</a:t>
            </a:r>
            <a:endParaRPr lang="nl-NL" sz="1050" dirty="0">
              <a:solidFill>
                <a:srgbClr val="8098AA"/>
              </a:solidFill>
              <a:cs typeface="Arial" panose="020B0604020202020204" pitchFamily="34" charset="0"/>
            </a:endParaRPr>
          </a:p>
        </p:txBody>
      </p:sp>
      <p:sp>
        <p:nvSpPr>
          <p:cNvPr id="489" name="Freeform 754">
            <a:extLst>
              <a:ext uri="{FF2B5EF4-FFF2-40B4-BE49-F238E27FC236}">
                <a16:creationId xmlns:a16="http://schemas.microsoft.com/office/drawing/2014/main" id="{AEB1659F-52D6-B9C3-FB27-2E8732329795}"/>
              </a:ext>
            </a:extLst>
          </p:cNvPr>
          <p:cNvSpPr/>
          <p:nvPr/>
        </p:nvSpPr>
        <p:spPr>
          <a:xfrm flipV="1">
            <a:off x="1418105" y="3568508"/>
            <a:ext cx="85977" cy="55786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490" name="Content Placeholder 2">
            <a:extLst>
              <a:ext uri="{FF2B5EF4-FFF2-40B4-BE49-F238E27FC236}">
                <a16:creationId xmlns:a16="http://schemas.microsoft.com/office/drawing/2014/main" id="{68E47508-6568-35E6-CE52-DA1A99068A0B}"/>
              </a:ext>
            </a:extLst>
          </p:cNvPr>
          <p:cNvSpPr txBox="1">
            <a:spLocks/>
          </p:cNvSpPr>
          <p:nvPr/>
        </p:nvSpPr>
        <p:spPr>
          <a:xfrm>
            <a:off x="1791740" y="4740870"/>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word afgewezen</a:t>
            </a:r>
            <a:endParaRPr lang="nl-NL" sz="1050" dirty="0">
              <a:solidFill>
                <a:srgbClr val="8098AA"/>
              </a:solidFill>
              <a:cs typeface="Arial" panose="020B0604020202020204" pitchFamily="34" charset="0"/>
            </a:endParaRPr>
          </a:p>
        </p:txBody>
      </p:sp>
      <p:sp>
        <p:nvSpPr>
          <p:cNvPr id="491" name="Freeform 754">
            <a:extLst>
              <a:ext uri="{FF2B5EF4-FFF2-40B4-BE49-F238E27FC236}">
                <a16:creationId xmlns:a16="http://schemas.microsoft.com/office/drawing/2014/main" id="{944A65E0-4110-1827-B4B6-50186112DF12}"/>
              </a:ext>
            </a:extLst>
          </p:cNvPr>
          <p:cNvSpPr/>
          <p:nvPr/>
        </p:nvSpPr>
        <p:spPr>
          <a:xfrm flipV="1">
            <a:off x="2155367" y="4098635"/>
            <a:ext cx="85977" cy="55786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492" name="Content Placeholder 2">
            <a:extLst>
              <a:ext uri="{FF2B5EF4-FFF2-40B4-BE49-F238E27FC236}">
                <a16:creationId xmlns:a16="http://schemas.microsoft.com/office/drawing/2014/main" id="{011B4DD2-2710-0E87-9A41-F9429E034336}"/>
              </a:ext>
            </a:extLst>
          </p:cNvPr>
          <p:cNvSpPr txBox="1">
            <a:spLocks/>
          </p:cNvSpPr>
          <p:nvPr/>
        </p:nvSpPr>
        <p:spPr>
          <a:xfrm>
            <a:off x="1435538" y="2502373"/>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krijg een voorstel</a:t>
            </a:r>
            <a:endParaRPr lang="nl-NL" sz="1050" dirty="0">
              <a:solidFill>
                <a:srgbClr val="8098AA"/>
              </a:solidFill>
              <a:cs typeface="Arial" panose="020B0604020202020204" pitchFamily="34" charset="0"/>
            </a:endParaRPr>
          </a:p>
        </p:txBody>
      </p:sp>
      <p:sp>
        <p:nvSpPr>
          <p:cNvPr id="493" name="Freeform 754">
            <a:extLst>
              <a:ext uri="{FF2B5EF4-FFF2-40B4-BE49-F238E27FC236}">
                <a16:creationId xmlns:a16="http://schemas.microsoft.com/office/drawing/2014/main" id="{A08E55C9-0DCA-65BF-0754-2249A0457C7B}"/>
              </a:ext>
            </a:extLst>
          </p:cNvPr>
          <p:cNvSpPr/>
          <p:nvPr/>
        </p:nvSpPr>
        <p:spPr>
          <a:xfrm rot="17058532">
            <a:off x="1998737" y="2996767"/>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500" name="Content Placeholder 2">
            <a:extLst>
              <a:ext uri="{FF2B5EF4-FFF2-40B4-BE49-F238E27FC236}">
                <a16:creationId xmlns:a16="http://schemas.microsoft.com/office/drawing/2014/main" id="{FDA791AF-D4F0-113A-8193-20C130F27734}"/>
              </a:ext>
            </a:extLst>
          </p:cNvPr>
          <p:cNvSpPr txBox="1">
            <a:spLocks/>
          </p:cNvSpPr>
          <p:nvPr/>
        </p:nvSpPr>
        <p:spPr>
          <a:xfrm>
            <a:off x="726918" y="2118063"/>
            <a:ext cx="1553277"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teken mijn contract</a:t>
            </a:r>
            <a:endParaRPr lang="nl-NL" sz="1050" dirty="0">
              <a:solidFill>
                <a:srgbClr val="8098AA"/>
              </a:solidFill>
              <a:cs typeface="Arial" panose="020B0604020202020204" pitchFamily="34" charset="0"/>
            </a:endParaRPr>
          </a:p>
        </p:txBody>
      </p:sp>
      <p:sp>
        <p:nvSpPr>
          <p:cNvPr id="501" name="Freeform 754">
            <a:extLst>
              <a:ext uri="{FF2B5EF4-FFF2-40B4-BE49-F238E27FC236}">
                <a16:creationId xmlns:a16="http://schemas.microsoft.com/office/drawing/2014/main" id="{D0BB5241-724C-193D-30D0-9912EE850786}"/>
              </a:ext>
            </a:extLst>
          </p:cNvPr>
          <p:cNvSpPr/>
          <p:nvPr/>
        </p:nvSpPr>
        <p:spPr>
          <a:xfrm rot="17058532">
            <a:off x="2268188" y="2331338"/>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507" name="Content Placeholder 2">
            <a:extLst>
              <a:ext uri="{FF2B5EF4-FFF2-40B4-BE49-F238E27FC236}">
                <a16:creationId xmlns:a16="http://schemas.microsoft.com/office/drawing/2014/main" id="{0DDA7F51-D9DA-0CCF-3BC8-A5CC7022C990}"/>
              </a:ext>
            </a:extLst>
          </p:cNvPr>
          <p:cNvSpPr txBox="1">
            <a:spLocks/>
          </p:cNvSpPr>
          <p:nvPr/>
        </p:nvSpPr>
        <p:spPr>
          <a:xfrm>
            <a:off x="2412661" y="4084748"/>
            <a:ext cx="660354"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ga niet in op het aanbod</a:t>
            </a:r>
            <a:endParaRPr lang="nl-NL" sz="1050" dirty="0">
              <a:solidFill>
                <a:srgbClr val="8098AA"/>
              </a:solidFill>
              <a:cs typeface="Arial" panose="020B0604020202020204" pitchFamily="34" charset="0"/>
            </a:endParaRPr>
          </a:p>
        </p:txBody>
      </p:sp>
      <p:sp>
        <p:nvSpPr>
          <p:cNvPr id="508" name="Freeform 754">
            <a:extLst>
              <a:ext uri="{FF2B5EF4-FFF2-40B4-BE49-F238E27FC236}">
                <a16:creationId xmlns:a16="http://schemas.microsoft.com/office/drawing/2014/main" id="{A02A1E80-CE21-FDA1-F1F3-98D57945B0D1}"/>
              </a:ext>
            </a:extLst>
          </p:cNvPr>
          <p:cNvSpPr/>
          <p:nvPr/>
        </p:nvSpPr>
        <p:spPr>
          <a:xfrm rot="2816181" flipV="1">
            <a:off x="2593748" y="3469171"/>
            <a:ext cx="224679" cy="55786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pic>
        <p:nvPicPr>
          <p:cNvPr id="144" name="Graphic 143">
            <a:extLst>
              <a:ext uri="{FF2B5EF4-FFF2-40B4-BE49-F238E27FC236}">
                <a16:creationId xmlns:a16="http://schemas.microsoft.com/office/drawing/2014/main" id="{FD374492-B798-A276-493F-98F81ECBB3C0}"/>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552521" y="2591914"/>
            <a:ext cx="294602" cy="294602"/>
          </a:xfrm>
          <a:prstGeom prst="rect">
            <a:avLst/>
          </a:prstGeom>
        </p:spPr>
      </p:pic>
      <p:grpSp>
        <p:nvGrpSpPr>
          <p:cNvPr id="181" name="Graphic 179">
            <a:extLst>
              <a:ext uri="{FF2B5EF4-FFF2-40B4-BE49-F238E27FC236}">
                <a16:creationId xmlns:a16="http://schemas.microsoft.com/office/drawing/2014/main" id="{66F5D483-4E77-D22D-D759-DFB8953EE62A}"/>
              </a:ext>
            </a:extLst>
          </p:cNvPr>
          <p:cNvGrpSpPr/>
          <p:nvPr/>
        </p:nvGrpSpPr>
        <p:grpSpPr>
          <a:xfrm>
            <a:off x="3219782" y="5160755"/>
            <a:ext cx="487103" cy="564012"/>
            <a:chOff x="3862574" y="6337796"/>
            <a:chExt cx="314867" cy="364582"/>
          </a:xfrm>
          <a:solidFill>
            <a:schemeClr val="accent2"/>
          </a:solidFill>
        </p:grpSpPr>
        <p:sp>
          <p:nvSpPr>
            <p:cNvPr id="182" name="Freeform: Shape 181">
              <a:extLst>
                <a:ext uri="{FF2B5EF4-FFF2-40B4-BE49-F238E27FC236}">
                  <a16:creationId xmlns:a16="http://schemas.microsoft.com/office/drawing/2014/main" id="{80EAAB26-8FB5-EAC1-FBA8-CEDC4E79D9CC}"/>
                </a:ext>
              </a:extLst>
            </p:cNvPr>
            <p:cNvSpPr/>
            <p:nvPr/>
          </p:nvSpPr>
          <p:spPr>
            <a:xfrm>
              <a:off x="4061438" y="6536659"/>
              <a:ext cx="116003" cy="165719"/>
            </a:xfrm>
            <a:custGeom>
              <a:avLst/>
              <a:gdLst>
                <a:gd name="connsiteX0" fmla="*/ 107718 w 116003"/>
                <a:gd name="connsiteY0" fmla="*/ 165719 h 165719"/>
                <a:gd name="connsiteX1" fmla="*/ 91146 w 116003"/>
                <a:gd name="connsiteY1" fmla="*/ 165719 h 165719"/>
                <a:gd name="connsiteX2" fmla="*/ 82860 w 116003"/>
                <a:gd name="connsiteY2" fmla="*/ 157433 h 165719"/>
                <a:gd name="connsiteX3" fmla="*/ 82860 w 116003"/>
                <a:gd name="connsiteY3" fmla="*/ 33144 h 165719"/>
                <a:gd name="connsiteX4" fmla="*/ 8286 w 116003"/>
                <a:gd name="connsiteY4" fmla="*/ 33144 h 165719"/>
                <a:gd name="connsiteX5" fmla="*/ 0 w 116003"/>
                <a:gd name="connsiteY5" fmla="*/ 24858 h 165719"/>
                <a:gd name="connsiteX6" fmla="*/ 0 w 116003"/>
                <a:gd name="connsiteY6" fmla="*/ 8286 h 165719"/>
                <a:gd name="connsiteX7" fmla="*/ 8286 w 116003"/>
                <a:gd name="connsiteY7" fmla="*/ 0 h 165719"/>
                <a:gd name="connsiteX8" fmla="*/ 99432 w 116003"/>
                <a:gd name="connsiteY8" fmla="*/ 0 h 165719"/>
                <a:gd name="connsiteX9" fmla="*/ 116004 w 116003"/>
                <a:gd name="connsiteY9" fmla="*/ 16572 h 165719"/>
                <a:gd name="connsiteX10" fmla="*/ 116004 w 116003"/>
                <a:gd name="connsiteY10" fmla="*/ 157433 h 165719"/>
                <a:gd name="connsiteX11" fmla="*/ 107718 w 116003"/>
                <a:gd name="connsiteY11" fmla="*/ 165719 h 16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003" h="165719">
                  <a:moveTo>
                    <a:pt x="107718" y="165719"/>
                  </a:moveTo>
                  <a:lnTo>
                    <a:pt x="91146" y="165719"/>
                  </a:lnTo>
                  <a:cubicBezTo>
                    <a:pt x="86571" y="165719"/>
                    <a:pt x="82860" y="162008"/>
                    <a:pt x="82860" y="157433"/>
                  </a:cubicBezTo>
                  <a:lnTo>
                    <a:pt x="82860" y="33144"/>
                  </a:lnTo>
                  <a:lnTo>
                    <a:pt x="8286" y="33144"/>
                  </a:lnTo>
                  <a:cubicBezTo>
                    <a:pt x="3712" y="33144"/>
                    <a:pt x="0" y="29432"/>
                    <a:pt x="0" y="24858"/>
                  </a:cubicBezTo>
                  <a:lnTo>
                    <a:pt x="0" y="8286"/>
                  </a:lnTo>
                  <a:cubicBezTo>
                    <a:pt x="0" y="3712"/>
                    <a:pt x="3712" y="0"/>
                    <a:pt x="8286" y="0"/>
                  </a:cubicBezTo>
                  <a:lnTo>
                    <a:pt x="99432" y="0"/>
                  </a:lnTo>
                  <a:cubicBezTo>
                    <a:pt x="108580" y="0"/>
                    <a:pt x="116004" y="7423"/>
                    <a:pt x="116004" y="16572"/>
                  </a:cubicBezTo>
                  <a:lnTo>
                    <a:pt x="116004" y="157433"/>
                  </a:lnTo>
                  <a:cubicBezTo>
                    <a:pt x="116004" y="162008"/>
                    <a:pt x="112292" y="165719"/>
                    <a:pt x="107718" y="165719"/>
                  </a:cubicBezTo>
                  <a:close/>
                </a:path>
              </a:pathLst>
            </a:custGeom>
            <a:solidFill>
              <a:schemeClr val="accent2"/>
            </a:solidFill>
            <a:ln w="5429" cap="flat">
              <a:solidFill>
                <a:schemeClr val="bg1"/>
              </a:solidFill>
              <a:prstDash val="solid"/>
              <a:miter/>
            </a:ln>
          </p:spPr>
          <p:txBody>
            <a:bodyPr rtlCol="0" anchor="ctr"/>
            <a:lstStyle/>
            <a:p>
              <a:endParaRPr lang="nl-NL" dirty="0"/>
            </a:p>
          </p:txBody>
        </p:sp>
        <p:sp>
          <p:nvSpPr>
            <p:cNvPr id="183" name="Freeform: Shape 182">
              <a:extLst>
                <a:ext uri="{FF2B5EF4-FFF2-40B4-BE49-F238E27FC236}">
                  <a16:creationId xmlns:a16="http://schemas.microsoft.com/office/drawing/2014/main" id="{E2872F5F-7EF6-5762-FAB8-76BFC228A970}"/>
                </a:ext>
              </a:extLst>
            </p:cNvPr>
            <p:cNvSpPr/>
            <p:nvPr/>
          </p:nvSpPr>
          <p:spPr>
            <a:xfrm>
              <a:off x="4061438" y="6418873"/>
              <a:ext cx="114227" cy="101214"/>
            </a:xfrm>
            <a:custGeom>
              <a:avLst/>
              <a:gdLst>
                <a:gd name="connsiteX0" fmla="*/ 82860 w 114227"/>
                <a:gd name="connsiteY0" fmla="*/ 101214 h 101214"/>
                <a:gd name="connsiteX1" fmla="*/ 8286 w 114227"/>
                <a:gd name="connsiteY1" fmla="*/ 101214 h 101214"/>
                <a:gd name="connsiteX2" fmla="*/ 0 w 114227"/>
                <a:gd name="connsiteY2" fmla="*/ 92928 h 101214"/>
                <a:gd name="connsiteX3" fmla="*/ 0 w 114227"/>
                <a:gd name="connsiteY3" fmla="*/ 76356 h 101214"/>
                <a:gd name="connsiteX4" fmla="*/ 8286 w 114227"/>
                <a:gd name="connsiteY4" fmla="*/ 68070 h 101214"/>
                <a:gd name="connsiteX5" fmla="*/ 69287 w 114227"/>
                <a:gd name="connsiteY5" fmla="*/ 68070 h 101214"/>
                <a:gd name="connsiteX6" fmla="*/ 81565 w 114227"/>
                <a:gd name="connsiteY6" fmla="*/ 6660 h 101214"/>
                <a:gd name="connsiteX7" fmla="*/ 91319 w 114227"/>
                <a:gd name="connsiteY7" fmla="*/ 165 h 101214"/>
                <a:gd name="connsiteX8" fmla="*/ 107567 w 114227"/>
                <a:gd name="connsiteY8" fmla="*/ 3423 h 101214"/>
                <a:gd name="connsiteX9" fmla="*/ 114062 w 114227"/>
                <a:gd name="connsiteY9" fmla="*/ 13176 h 101214"/>
                <a:gd name="connsiteX10" fmla="*/ 99109 w 114227"/>
                <a:gd name="connsiteY10" fmla="*/ 87899 h 101214"/>
                <a:gd name="connsiteX11" fmla="*/ 82860 w 114227"/>
                <a:gd name="connsiteY11" fmla="*/ 101213 h 10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227" h="101214">
                  <a:moveTo>
                    <a:pt x="82860" y="101214"/>
                  </a:moveTo>
                  <a:lnTo>
                    <a:pt x="8286" y="101214"/>
                  </a:lnTo>
                  <a:cubicBezTo>
                    <a:pt x="3712" y="101214"/>
                    <a:pt x="0" y="97503"/>
                    <a:pt x="0" y="92928"/>
                  </a:cubicBezTo>
                  <a:lnTo>
                    <a:pt x="0" y="76356"/>
                  </a:lnTo>
                  <a:cubicBezTo>
                    <a:pt x="0" y="71782"/>
                    <a:pt x="3712" y="68070"/>
                    <a:pt x="8286" y="68070"/>
                  </a:cubicBezTo>
                  <a:lnTo>
                    <a:pt x="69287" y="68070"/>
                  </a:lnTo>
                  <a:lnTo>
                    <a:pt x="81565" y="6660"/>
                  </a:lnTo>
                  <a:cubicBezTo>
                    <a:pt x="82450" y="2172"/>
                    <a:pt x="86830" y="-741"/>
                    <a:pt x="91319" y="165"/>
                  </a:cubicBezTo>
                  <a:lnTo>
                    <a:pt x="107567" y="3423"/>
                  </a:lnTo>
                  <a:cubicBezTo>
                    <a:pt x="112055" y="4330"/>
                    <a:pt x="114968" y="8689"/>
                    <a:pt x="114062" y="13176"/>
                  </a:cubicBezTo>
                  <a:lnTo>
                    <a:pt x="99109" y="87899"/>
                  </a:lnTo>
                  <a:cubicBezTo>
                    <a:pt x="97555" y="95645"/>
                    <a:pt x="90758" y="101213"/>
                    <a:pt x="82860" y="101213"/>
                  </a:cubicBezTo>
                  <a:close/>
                </a:path>
              </a:pathLst>
            </a:custGeom>
            <a:solidFill>
              <a:schemeClr val="accent2"/>
            </a:solidFill>
            <a:ln w="5429" cap="flat">
              <a:solidFill>
                <a:schemeClr val="bg1"/>
              </a:solidFill>
              <a:prstDash val="solid"/>
              <a:miter/>
            </a:ln>
          </p:spPr>
          <p:txBody>
            <a:bodyPr rtlCol="0" anchor="ctr"/>
            <a:lstStyle/>
            <a:p>
              <a:endParaRPr lang="nl-NL" dirty="0"/>
            </a:p>
          </p:txBody>
        </p:sp>
        <p:sp>
          <p:nvSpPr>
            <p:cNvPr id="184" name="Freeform: Shape 183">
              <a:extLst>
                <a:ext uri="{FF2B5EF4-FFF2-40B4-BE49-F238E27FC236}">
                  <a16:creationId xmlns:a16="http://schemas.microsoft.com/office/drawing/2014/main" id="{5403223A-D295-4FAE-EC3D-DC856F89D126}"/>
                </a:ext>
              </a:extLst>
            </p:cNvPr>
            <p:cNvSpPr/>
            <p:nvPr/>
          </p:nvSpPr>
          <p:spPr>
            <a:xfrm>
              <a:off x="3862574" y="6470371"/>
              <a:ext cx="116003" cy="232007"/>
            </a:xfrm>
            <a:custGeom>
              <a:avLst/>
              <a:gdLst>
                <a:gd name="connsiteX0" fmla="*/ 116004 w 116003"/>
                <a:gd name="connsiteY0" fmla="*/ 149147 h 232007"/>
                <a:gd name="connsiteX1" fmla="*/ 99432 w 116003"/>
                <a:gd name="connsiteY1" fmla="*/ 165719 h 232007"/>
                <a:gd name="connsiteX2" fmla="*/ 82860 w 116003"/>
                <a:gd name="connsiteY2" fmla="*/ 165719 h 232007"/>
                <a:gd name="connsiteX3" fmla="*/ 82860 w 116003"/>
                <a:gd name="connsiteY3" fmla="*/ 198863 h 232007"/>
                <a:gd name="connsiteX4" fmla="*/ 99432 w 116003"/>
                <a:gd name="connsiteY4" fmla="*/ 215435 h 232007"/>
                <a:gd name="connsiteX5" fmla="*/ 99432 w 116003"/>
                <a:gd name="connsiteY5" fmla="*/ 232007 h 232007"/>
                <a:gd name="connsiteX6" fmla="*/ 33144 w 116003"/>
                <a:gd name="connsiteY6" fmla="*/ 232007 h 232007"/>
                <a:gd name="connsiteX7" fmla="*/ 33144 w 116003"/>
                <a:gd name="connsiteY7" fmla="*/ 215435 h 232007"/>
                <a:gd name="connsiteX8" fmla="*/ 49716 w 116003"/>
                <a:gd name="connsiteY8" fmla="*/ 198863 h 232007"/>
                <a:gd name="connsiteX9" fmla="*/ 49716 w 116003"/>
                <a:gd name="connsiteY9" fmla="*/ 165719 h 232007"/>
                <a:gd name="connsiteX10" fmla="*/ 0 w 116003"/>
                <a:gd name="connsiteY10" fmla="*/ 116004 h 232007"/>
                <a:gd name="connsiteX11" fmla="*/ 0 w 116003"/>
                <a:gd name="connsiteY11" fmla="*/ 16572 h 232007"/>
                <a:gd name="connsiteX12" fmla="*/ 16572 w 116003"/>
                <a:gd name="connsiteY12" fmla="*/ 0 h 232007"/>
                <a:gd name="connsiteX13" fmla="*/ 33144 w 116003"/>
                <a:gd name="connsiteY13" fmla="*/ 16572 h 232007"/>
                <a:gd name="connsiteX14" fmla="*/ 33144 w 116003"/>
                <a:gd name="connsiteY14" fmla="*/ 116004 h 232007"/>
                <a:gd name="connsiteX15" fmla="*/ 49716 w 116003"/>
                <a:gd name="connsiteY15" fmla="*/ 132576 h 232007"/>
                <a:gd name="connsiteX16" fmla="*/ 99432 w 116003"/>
                <a:gd name="connsiteY16" fmla="*/ 132576 h 232007"/>
                <a:gd name="connsiteX17" fmla="*/ 116004 w 116003"/>
                <a:gd name="connsiteY17" fmla="*/ 149147 h 23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003" h="232007">
                  <a:moveTo>
                    <a:pt x="116004" y="149147"/>
                  </a:moveTo>
                  <a:cubicBezTo>
                    <a:pt x="116004" y="158296"/>
                    <a:pt x="108580" y="165719"/>
                    <a:pt x="99432" y="165719"/>
                  </a:cubicBezTo>
                  <a:lnTo>
                    <a:pt x="82860" y="165719"/>
                  </a:lnTo>
                  <a:lnTo>
                    <a:pt x="82860" y="198863"/>
                  </a:lnTo>
                  <a:cubicBezTo>
                    <a:pt x="92009" y="198863"/>
                    <a:pt x="99432" y="206286"/>
                    <a:pt x="99432" y="215435"/>
                  </a:cubicBezTo>
                  <a:lnTo>
                    <a:pt x="99432" y="232007"/>
                  </a:lnTo>
                  <a:lnTo>
                    <a:pt x="33144" y="232007"/>
                  </a:lnTo>
                  <a:lnTo>
                    <a:pt x="33144" y="215435"/>
                  </a:lnTo>
                  <a:cubicBezTo>
                    <a:pt x="33144" y="206286"/>
                    <a:pt x="40567" y="198863"/>
                    <a:pt x="49716" y="198863"/>
                  </a:cubicBezTo>
                  <a:lnTo>
                    <a:pt x="49716" y="165719"/>
                  </a:lnTo>
                  <a:cubicBezTo>
                    <a:pt x="22290" y="165719"/>
                    <a:pt x="0" y="143429"/>
                    <a:pt x="0" y="116004"/>
                  </a:cubicBezTo>
                  <a:lnTo>
                    <a:pt x="0" y="16572"/>
                  </a:lnTo>
                  <a:cubicBezTo>
                    <a:pt x="0" y="7423"/>
                    <a:pt x="7423" y="0"/>
                    <a:pt x="16572" y="0"/>
                  </a:cubicBezTo>
                  <a:cubicBezTo>
                    <a:pt x="25721" y="0"/>
                    <a:pt x="33144" y="7423"/>
                    <a:pt x="33144" y="16572"/>
                  </a:cubicBezTo>
                  <a:lnTo>
                    <a:pt x="33144" y="116004"/>
                  </a:lnTo>
                  <a:cubicBezTo>
                    <a:pt x="33144" y="125152"/>
                    <a:pt x="40567" y="132576"/>
                    <a:pt x="49716" y="132576"/>
                  </a:cubicBezTo>
                  <a:lnTo>
                    <a:pt x="99432" y="132576"/>
                  </a:lnTo>
                  <a:cubicBezTo>
                    <a:pt x="108580" y="132576"/>
                    <a:pt x="116004" y="139999"/>
                    <a:pt x="116004" y="149147"/>
                  </a:cubicBezTo>
                  <a:close/>
                </a:path>
              </a:pathLst>
            </a:custGeom>
            <a:solidFill>
              <a:schemeClr val="accent2"/>
            </a:solidFill>
            <a:ln w="5429" cap="flat">
              <a:solidFill>
                <a:schemeClr val="bg1"/>
              </a:solidFill>
              <a:prstDash val="solid"/>
              <a:miter/>
            </a:ln>
          </p:spPr>
          <p:txBody>
            <a:bodyPr rtlCol="0" anchor="ctr"/>
            <a:lstStyle/>
            <a:p>
              <a:endParaRPr lang="nl-NL" dirty="0"/>
            </a:p>
          </p:txBody>
        </p:sp>
        <p:sp>
          <p:nvSpPr>
            <p:cNvPr id="185" name="Freeform: Shape 184">
              <a:extLst>
                <a:ext uri="{FF2B5EF4-FFF2-40B4-BE49-F238E27FC236}">
                  <a16:creationId xmlns:a16="http://schemas.microsoft.com/office/drawing/2014/main" id="{87D007B4-9690-C2FD-3A75-25094FB17D1E}"/>
                </a:ext>
              </a:extLst>
            </p:cNvPr>
            <p:cNvSpPr/>
            <p:nvPr/>
          </p:nvSpPr>
          <p:spPr>
            <a:xfrm>
              <a:off x="3912292" y="6437230"/>
              <a:ext cx="132575" cy="265148"/>
            </a:xfrm>
            <a:custGeom>
              <a:avLst/>
              <a:gdLst>
                <a:gd name="connsiteX0" fmla="*/ 132573 w 132575"/>
                <a:gd name="connsiteY0" fmla="*/ 149145 h 265148"/>
                <a:gd name="connsiteX1" fmla="*/ 132573 w 132575"/>
                <a:gd name="connsiteY1" fmla="*/ 248577 h 265148"/>
                <a:gd name="connsiteX2" fmla="*/ 116001 w 132575"/>
                <a:gd name="connsiteY2" fmla="*/ 265149 h 265148"/>
                <a:gd name="connsiteX3" fmla="*/ 99429 w 132575"/>
                <a:gd name="connsiteY3" fmla="*/ 248577 h 265148"/>
                <a:gd name="connsiteX4" fmla="*/ 99429 w 132575"/>
                <a:gd name="connsiteY4" fmla="*/ 163193 h 265148"/>
                <a:gd name="connsiteX5" fmla="*/ 27706 w 132575"/>
                <a:gd name="connsiteY5" fmla="*/ 151238 h 265148"/>
                <a:gd name="connsiteX6" fmla="*/ 0 w 132575"/>
                <a:gd name="connsiteY6" fmla="*/ 118613 h 265148"/>
                <a:gd name="connsiteX7" fmla="*/ 0 w 132575"/>
                <a:gd name="connsiteY7" fmla="*/ 33079 h 265148"/>
                <a:gd name="connsiteX8" fmla="*/ 33144 w 132575"/>
                <a:gd name="connsiteY8" fmla="*/ 0 h 265148"/>
                <a:gd name="connsiteX9" fmla="*/ 66288 w 132575"/>
                <a:gd name="connsiteY9" fmla="*/ 33144 h 265148"/>
                <a:gd name="connsiteX10" fmla="*/ 66288 w 132575"/>
                <a:gd name="connsiteY10" fmla="*/ 49716 h 265148"/>
                <a:gd name="connsiteX11" fmla="*/ 116004 w 132575"/>
                <a:gd name="connsiteY11" fmla="*/ 49716 h 265148"/>
                <a:gd name="connsiteX12" fmla="*/ 132576 w 132575"/>
                <a:gd name="connsiteY12" fmla="*/ 66288 h 265148"/>
                <a:gd name="connsiteX13" fmla="*/ 116004 w 132575"/>
                <a:gd name="connsiteY13" fmla="*/ 82860 h 265148"/>
                <a:gd name="connsiteX14" fmla="*/ 66288 w 132575"/>
                <a:gd name="connsiteY14" fmla="*/ 82860 h 265148"/>
                <a:gd name="connsiteX15" fmla="*/ 66288 w 132575"/>
                <a:gd name="connsiteY15" fmla="*/ 124117 h 265148"/>
                <a:gd name="connsiteX16" fmla="*/ 118722 w 132575"/>
                <a:gd name="connsiteY16" fmla="*/ 132813 h 265148"/>
                <a:gd name="connsiteX17" fmla="*/ 132576 w 132575"/>
                <a:gd name="connsiteY17" fmla="*/ 149147 h 26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2575" h="265148">
                  <a:moveTo>
                    <a:pt x="132573" y="149145"/>
                  </a:moveTo>
                  <a:lnTo>
                    <a:pt x="132573" y="248577"/>
                  </a:lnTo>
                  <a:cubicBezTo>
                    <a:pt x="132573" y="257726"/>
                    <a:pt x="125150" y="265149"/>
                    <a:pt x="116001" y="265149"/>
                  </a:cubicBezTo>
                  <a:cubicBezTo>
                    <a:pt x="106853" y="265149"/>
                    <a:pt x="99429" y="257726"/>
                    <a:pt x="99429" y="248577"/>
                  </a:cubicBezTo>
                  <a:lnTo>
                    <a:pt x="99429" y="163193"/>
                  </a:lnTo>
                  <a:lnTo>
                    <a:pt x="27706" y="151238"/>
                  </a:lnTo>
                  <a:cubicBezTo>
                    <a:pt x="11630" y="148541"/>
                    <a:pt x="0" y="134817"/>
                    <a:pt x="0" y="118613"/>
                  </a:cubicBezTo>
                  <a:lnTo>
                    <a:pt x="0" y="33079"/>
                  </a:lnTo>
                  <a:cubicBezTo>
                    <a:pt x="0" y="14846"/>
                    <a:pt x="14867" y="0"/>
                    <a:pt x="33144" y="0"/>
                  </a:cubicBezTo>
                  <a:cubicBezTo>
                    <a:pt x="51421" y="0"/>
                    <a:pt x="66288" y="14867"/>
                    <a:pt x="66288" y="33144"/>
                  </a:cubicBezTo>
                  <a:lnTo>
                    <a:pt x="66288" y="49716"/>
                  </a:lnTo>
                  <a:lnTo>
                    <a:pt x="116004" y="49716"/>
                  </a:lnTo>
                  <a:cubicBezTo>
                    <a:pt x="125152" y="49716"/>
                    <a:pt x="132576" y="57139"/>
                    <a:pt x="132576" y="66288"/>
                  </a:cubicBezTo>
                  <a:cubicBezTo>
                    <a:pt x="132576" y="75437"/>
                    <a:pt x="125152" y="82860"/>
                    <a:pt x="116004" y="82860"/>
                  </a:cubicBezTo>
                  <a:lnTo>
                    <a:pt x="66288" y="82860"/>
                  </a:lnTo>
                  <a:lnTo>
                    <a:pt x="66288" y="124117"/>
                  </a:lnTo>
                  <a:lnTo>
                    <a:pt x="118722" y="132813"/>
                  </a:lnTo>
                  <a:cubicBezTo>
                    <a:pt x="126706" y="134129"/>
                    <a:pt x="132576" y="141034"/>
                    <a:pt x="132576" y="149147"/>
                  </a:cubicBezTo>
                  <a:close/>
                </a:path>
              </a:pathLst>
            </a:custGeom>
            <a:solidFill>
              <a:schemeClr val="accent2"/>
            </a:solidFill>
            <a:ln w="5429" cap="flat">
              <a:solidFill>
                <a:schemeClr val="bg1"/>
              </a:solidFill>
              <a:prstDash val="solid"/>
              <a:miter/>
            </a:ln>
          </p:spPr>
          <p:txBody>
            <a:bodyPr rtlCol="0" anchor="ctr"/>
            <a:lstStyle/>
            <a:p>
              <a:endParaRPr lang="nl-NL" dirty="0"/>
            </a:p>
          </p:txBody>
        </p:sp>
        <p:sp>
          <p:nvSpPr>
            <p:cNvPr id="578" name="Freeform: Shape 577">
              <a:extLst>
                <a:ext uri="{FF2B5EF4-FFF2-40B4-BE49-F238E27FC236}">
                  <a16:creationId xmlns:a16="http://schemas.microsoft.com/office/drawing/2014/main" id="{0D112754-82FD-19D2-17E0-ADBABAC2CECF}"/>
                </a:ext>
              </a:extLst>
            </p:cNvPr>
            <p:cNvSpPr/>
            <p:nvPr/>
          </p:nvSpPr>
          <p:spPr>
            <a:xfrm>
              <a:off x="3912290" y="6337796"/>
              <a:ext cx="82859" cy="82859"/>
            </a:xfrm>
            <a:custGeom>
              <a:avLst/>
              <a:gdLst>
                <a:gd name="connsiteX0" fmla="*/ 41430 w 82859"/>
                <a:gd name="connsiteY0" fmla="*/ 0 h 82859"/>
                <a:gd name="connsiteX1" fmla="*/ 82860 w 82859"/>
                <a:gd name="connsiteY1" fmla="*/ 41430 h 82859"/>
                <a:gd name="connsiteX2" fmla="*/ 41430 w 82859"/>
                <a:gd name="connsiteY2" fmla="*/ 82860 h 82859"/>
                <a:gd name="connsiteX3" fmla="*/ 0 w 82859"/>
                <a:gd name="connsiteY3" fmla="*/ 41430 h 82859"/>
                <a:gd name="connsiteX4" fmla="*/ 41430 w 82859"/>
                <a:gd name="connsiteY4" fmla="*/ 0 h 82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59" h="82859">
                  <a:moveTo>
                    <a:pt x="41430" y="0"/>
                  </a:moveTo>
                  <a:cubicBezTo>
                    <a:pt x="64302" y="0"/>
                    <a:pt x="82860" y="18557"/>
                    <a:pt x="82860" y="41430"/>
                  </a:cubicBezTo>
                  <a:cubicBezTo>
                    <a:pt x="82860" y="64302"/>
                    <a:pt x="64302" y="82860"/>
                    <a:pt x="41430" y="82860"/>
                  </a:cubicBezTo>
                  <a:cubicBezTo>
                    <a:pt x="18557" y="82860"/>
                    <a:pt x="0" y="64302"/>
                    <a:pt x="0" y="41430"/>
                  </a:cubicBezTo>
                  <a:cubicBezTo>
                    <a:pt x="0" y="18557"/>
                    <a:pt x="18557" y="0"/>
                    <a:pt x="41430" y="0"/>
                  </a:cubicBezTo>
                  <a:close/>
                </a:path>
              </a:pathLst>
            </a:custGeom>
            <a:solidFill>
              <a:schemeClr val="accent2"/>
            </a:solidFill>
            <a:ln w="5429" cap="flat">
              <a:solidFill>
                <a:schemeClr val="bg1"/>
              </a:solidFill>
              <a:prstDash val="solid"/>
              <a:miter/>
            </a:ln>
          </p:spPr>
          <p:txBody>
            <a:bodyPr rtlCol="0" anchor="ctr"/>
            <a:lstStyle/>
            <a:p>
              <a:endParaRPr lang="nl-NL" dirty="0"/>
            </a:p>
          </p:txBody>
        </p:sp>
      </p:grpSp>
      <p:grpSp>
        <p:nvGrpSpPr>
          <p:cNvPr id="611" name="Group 610">
            <a:extLst>
              <a:ext uri="{FF2B5EF4-FFF2-40B4-BE49-F238E27FC236}">
                <a16:creationId xmlns:a16="http://schemas.microsoft.com/office/drawing/2014/main" id="{99709BAF-560C-4FC4-73C0-0A49B7FD35F2}"/>
              </a:ext>
            </a:extLst>
          </p:cNvPr>
          <p:cNvGrpSpPr/>
          <p:nvPr/>
        </p:nvGrpSpPr>
        <p:grpSpPr>
          <a:xfrm>
            <a:off x="2741371" y="1558771"/>
            <a:ext cx="498387" cy="598723"/>
            <a:chOff x="3478096" y="1137247"/>
            <a:chExt cx="498387" cy="598723"/>
          </a:xfrm>
        </p:grpSpPr>
        <p:sp>
          <p:nvSpPr>
            <p:cNvPr id="582" name="Freeform: Shape 581">
              <a:extLst>
                <a:ext uri="{FF2B5EF4-FFF2-40B4-BE49-F238E27FC236}">
                  <a16:creationId xmlns:a16="http://schemas.microsoft.com/office/drawing/2014/main" id="{3D8BBF2E-BE08-56FB-C071-34CDCDD42ABA}"/>
                </a:ext>
              </a:extLst>
            </p:cNvPr>
            <p:cNvSpPr/>
            <p:nvPr/>
          </p:nvSpPr>
          <p:spPr>
            <a:xfrm>
              <a:off x="3533220" y="1214767"/>
              <a:ext cx="97041" cy="97041"/>
            </a:xfrm>
            <a:custGeom>
              <a:avLst/>
              <a:gdLst>
                <a:gd name="connsiteX0" fmla="*/ 97041 w 97041"/>
                <a:gd name="connsiteY0" fmla="*/ 48521 h 97041"/>
                <a:gd name="connsiteX1" fmla="*/ 48521 w 97041"/>
                <a:gd name="connsiteY1" fmla="*/ 97041 h 97041"/>
                <a:gd name="connsiteX2" fmla="*/ 0 w 97041"/>
                <a:gd name="connsiteY2" fmla="*/ 48521 h 97041"/>
                <a:gd name="connsiteX3" fmla="*/ 48521 w 97041"/>
                <a:gd name="connsiteY3" fmla="*/ 0 h 97041"/>
                <a:gd name="connsiteX4" fmla="*/ 97041 w 97041"/>
                <a:gd name="connsiteY4" fmla="*/ 48521 h 97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41" h="97041">
                  <a:moveTo>
                    <a:pt x="97041" y="48521"/>
                  </a:moveTo>
                  <a:cubicBezTo>
                    <a:pt x="97041" y="75329"/>
                    <a:pt x="75304" y="97041"/>
                    <a:pt x="48521" y="97041"/>
                  </a:cubicBezTo>
                  <a:cubicBezTo>
                    <a:pt x="21712" y="97041"/>
                    <a:pt x="0" y="75329"/>
                    <a:pt x="0" y="48521"/>
                  </a:cubicBezTo>
                  <a:cubicBezTo>
                    <a:pt x="0" y="21712"/>
                    <a:pt x="21712" y="0"/>
                    <a:pt x="48521" y="0"/>
                  </a:cubicBezTo>
                  <a:cubicBezTo>
                    <a:pt x="75304" y="0"/>
                    <a:pt x="97041" y="21712"/>
                    <a:pt x="97041" y="48521"/>
                  </a:cubicBezTo>
                </a:path>
              </a:pathLst>
            </a:custGeom>
            <a:solidFill>
              <a:schemeClr val="accent2"/>
            </a:solidFill>
            <a:ln w="6287" cap="flat">
              <a:solidFill>
                <a:schemeClr val="bg1"/>
              </a:solidFill>
              <a:prstDash val="solid"/>
              <a:miter/>
            </a:ln>
          </p:spPr>
          <p:txBody>
            <a:bodyPr rtlCol="0" anchor="ctr"/>
            <a:lstStyle/>
            <a:p>
              <a:endParaRPr lang="nl-NL" dirty="0"/>
            </a:p>
          </p:txBody>
        </p:sp>
        <p:sp>
          <p:nvSpPr>
            <p:cNvPr id="583" name="Freeform: Shape 582">
              <a:extLst>
                <a:ext uri="{FF2B5EF4-FFF2-40B4-BE49-F238E27FC236}">
                  <a16:creationId xmlns:a16="http://schemas.microsoft.com/office/drawing/2014/main" id="{31E72DBC-3CBC-C7E3-B5F2-9F7D1C0B0D98}"/>
                </a:ext>
              </a:extLst>
            </p:cNvPr>
            <p:cNvSpPr/>
            <p:nvPr/>
          </p:nvSpPr>
          <p:spPr>
            <a:xfrm>
              <a:off x="3478096" y="1320007"/>
              <a:ext cx="218774" cy="415963"/>
            </a:xfrm>
            <a:custGeom>
              <a:avLst/>
              <a:gdLst>
                <a:gd name="connsiteX0" fmla="*/ 200073 w 218774"/>
                <a:gd name="connsiteY0" fmla="*/ 111539 h 415963"/>
                <a:gd name="connsiteX1" fmla="*/ 149016 w 218774"/>
                <a:gd name="connsiteY1" fmla="*/ 96424 h 415963"/>
                <a:gd name="connsiteX2" fmla="*/ 113100 w 218774"/>
                <a:gd name="connsiteY2" fmla="*/ 24593 h 415963"/>
                <a:gd name="connsiteX3" fmla="*/ 104902 w 218774"/>
                <a:gd name="connsiteY3" fmla="*/ 13244 h 415963"/>
                <a:gd name="connsiteX4" fmla="*/ 70241 w 218774"/>
                <a:gd name="connsiteY4" fmla="*/ 0 h 415963"/>
                <a:gd name="connsiteX5" fmla="*/ 38090 w 218774"/>
                <a:gd name="connsiteY5" fmla="*/ 15755 h 415963"/>
                <a:gd name="connsiteX6" fmla="*/ 31148 w 218774"/>
                <a:gd name="connsiteY6" fmla="*/ 28999 h 415963"/>
                <a:gd name="connsiteX7" fmla="*/ 893 w 218774"/>
                <a:gd name="connsiteY7" fmla="*/ 147484 h 415963"/>
                <a:gd name="connsiteX8" fmla="*/ 3404 w 218774"/>
                <a:gd name="connsiteY8" fmla="*/ 168286 h 415963"/>
                <a:gd name="connsiteX9" fmla="*/ 53820 w 218774"/>
                <a:gd name="connsiteY9" fmla="*/ 263459 h 415963"/>
                <a:gd name="connsiteX10" fmla="*/ 55076 w 218774"/>
                <a:gd name="connsiteY10" fmla="*/ 270402 h 415963"/>
                <a:gd name="connsiteX11" fmla="*/ 37425 w 218774"/>
                <a:gd name="connsiteY11" fmla="*/ 380687 h 415963"/>
                <a:gd name="connsiteX12" fmla="*/ 57587 w 218774"/>
                <a:gd name="connsiteY12" fmla="*/ 414708 h 415963"/>
                <a:gd name="connsiteX13" fmla="*/ 65784 w 218774"/>
                <a:gd name="connsiteY13" fmla="*/ 415964 h 415963"/>
                <a:gd name="connsiteX14" fmla="*/ 94784 w 218774"/>
                <a:gd name="connsiteY14" fmla="*/ 392011 h 415963"/>
                <a:gd name="connsiteX15" fmla="*/ 118737 w 218774"/>
                <a:gd name="connsiteY15" fmla="*/ 266613 h 415963"/>
                <a:gd name="connsiteX16" fmla="*/ 117481 w 218774"/>
                <a:gd name="connsiteY16" fmla="*/ 251498 h 415963"/>
                <a:gd name="connsiteX17" fmla="*/ 91042 w 218774"/>
                <a:gd name="connsiteY17" fmla="*/ 173315 h 415963"/>
                <a:gd name="connsiteX18" fmla="*/ 90402 w 218774"/>
                <a:gd name="connsiteY18" fmla="*/ 166373 h 415963"/>
                <a:gd name="connsiteX19" fmla="*/ 102366 w 218774"/>
                <a:gd name="connsiteY19" fmla="*/ 112165 h 415963"/>
                <a:gd name="connsiteX20" fmla="*/ 109923 w 218774"/>
                <a:gd name="connsiteY20" fmla="*/ 127280 h 415963"/>
                <a:gd name="connsiteX21" fmla="*/ 125038 w 218774"/>
                <a:gd name="connsiteY21" fmla="*/ 139884 h 415963"/>
                <a:gd name="connsiteX22" fmla="*/ 187418 w 218774"/>
                <a:gd name="connsiteY22" fmla="*/ 158150 h 415963"/>
                <a:gd name="connsiteX23" fmla="*/ 194361 w 218774"/>
                <a:gd name="connsiteY23" fmla="*/ 159405 h 415963"/>
                <a:gd name="connsiteX24" fmla="*/ 218313 w 218774"/>
                <a:gd name="connsiteY24" fmla="*/ 139244 h 415963"/>
                <a:gd name="connsiteX25" fmla="*/ 200072 w 218774"/>
                <a:gd name="connsiteY25" fmla="*/ 111549 h 41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774" h="415963">
                  <a:moveTo>
                    <a:pt x="200073" y="111539"/>
                  </a:moveTo>
                  <a:lnTo>
                    <a:pt x="149016" y="96424"/>
                  </a:lnTo>
                  <a:lnTo>
                    <a:pt x="113100" y="24593"/>
                  </a:lnTo>
                  <a:cubicBezTo>
                    <a:pt x="112459" y="23338"/>
                    <a:pt x="110589" y="18931"/>
                    <a:pt x="104902" y="13244"/>
                  </a:cubicBezTo>
                  <a:cubicBezTo>
                    <a:pt x="95449" y="4432"/>
                    <a:pt x="82845" y="0"/>
                    <a:pt x="70241" y="0"/>
                  </a:cubicBezTo>
                  <a:cubicBezTo>
                    <a:pt x="57637" y="640"/>
                    <a:pt x="46288" y="6302"/>
                    <a:pt x="38090" y="15755"/>
                  </a:cubicBezTo>
                  <a:cubicBezTo>
                    <a:pt x="35579" y="18906"/>
                    <a:pt x="32428" y="25208"/>
                    <a:pt x="31148" y="28999"/>
                  </a:cubicBezTo>
                  <a:lnTo>
                    <a:pt x="893" y="147484"/>
                  </a:lnTo>
                  <a:cubicBezTo>
                    <a:pt x="-1003" y="154426"/>
                    <a:pt x="253" y="161984"/>
                    <a:pt x="3404" y="168286"/>
                  </a:cubicBezTo>
                  <a:lnTo>
                    <a:pt x="53820" y="263459"/>
                  </a:lnTo>
                  <a:cubicBezTo>
                    <a:pt x="55076" y="265355"/>
                    <a:pt x="55076" y="267866"/>
                    <a:pt x="55076" y="270402"/>
                  </a:cubicBezTo>
                  <a:lnTo>
                    <a:pt x="37425" y="380687"/>
                  </a:lnTo>
                  <a:cubicBezTo>
                    <a:pt x="34914" y="395187"/>
                    <a:pt x="43087" y="410302"/>
                    <a:pt x="57587" y="414708"/>
                  </a:cubicBezTo>
                  <a:cubicBezTo>
                    <a:pt x="60738" y="415349"/>
                    <a:pt x="63249" y="415964"/>
                    <a:pt x="65784" y="415964"/>
                  </a:cubicBezTo>
                  <a:cubicBezTo>
                    <a:pt x="79644" y="415964"/>
                    <a:pt x="91633" y="406511"/>
                    <a:pt x="94784" y="392011"/>
                  </a:cubicBezTo>
                  <a:lnTo>
                    <a:pt x="118737" y="266613"/>
                  </a:lnTo>
                  <a:cubicBezTo>
                    <a:pt x="119992" y="261566"/>
                    <a:pt x="119376" y="256519"/>
                    <a:pt x="117481" y="251498"/>
                  </a:cubicBezTo>
                  <a:lnTo>
                    <a:pt x="91042" y="173315"/>
                  </a:lnTo>
                  <a:cubicBezTo>
                    <a:pt x="90402" y="171419"/>
                    <a:pt x="90402" y="168909"/>
                    <a:pt x="90402" y="166373"/>
                  </a:cubicBezTo>
                  <a:lnTo>
                    <a:pt x="102366" y="112165"/>
                  </a:lnTo>
                  <a:lnTo>
                    <a:pt x="109923" y="127280"/>
                  </a:lnTo>
                  <a:cubicBezTo>
                    <a:pt x="113074" y="133582"/>
                    <a:pt x="118121" y="137988"/>
                    <a:pt x="125038" y="139884"/>
                  </a:cubicBezTo>
                  <a:lnTo>
                    <a:pt x="187418" y="158150"/>
                  </a:lnTo>
                  <a:cubicBezTo>
                    <a:pt x="189929" y="158790"/>
                    <a:pt x="191825" y="159405"/>
                    <a:pt x="194361" y="159405"/>
                  </a:cubicBezTo>
                  <a:cubicBezTo>
                    <a:pt x="205709" y="159405"/>
                    <a:pt x="216418" y="151207"/>
                    <a:pt x="218313" y="139244"/>
                  </a:cubicBezTo>
                  <a:cubicBezTo>
                    <a:pt x="220849" y="127304"/>
                    <a:pt x="212676" y="115340"/>
                    <a:pt x="200072" y="111549"/>
                  </a:cubicBezTo>
                  <a:close/>
                </a:path>
              </a:pathLst>
            </a:custGeom>
            <a:solidFill>
              <a:schemeClr val="accent2"/>
            </a:solidFill>
            <a:ln w="6287" cap="flat">
              <a:solidFill>
                <a:schemeClr val="bg1"/>
              </a:solidFill>
              <a:prstDash val="solid"/>
              <a:miter/>
            </a:ln>
          </p:spPr>
          <p:txBody>
            <a:bodyPr rtlCol="0" anchor="ctr"/>
            <a:lstStyle/>
            <a:p>
              <a:endParaRPr lang="nl-NL" dirty="0"/>
            </a:p>
          </p:txBody>
        </p:sp>
        <p:sp>
          <p:nvSpPr>
            <p:cNvPr id="584" name="Freeform: Shape 583">
              <a:extLst>
                <a:ext uri="{FF2B5EF4-FFF2-40B4-BE49-F238E27FC236}">
                  <a16:creationId xmlns:a16="http://schemas.microsoft.com/office/drawing/2014/main" id="{F9F38D9F-8187-5FA8-ACF7-E15F55248B9B}"/>
                </a:ext>
              </a:extLst>
            </p:cNvPr>
            <p:cNvSpPr/>
            <p:nvPr/>
          </p:nvSpPr>
          <p:spPr>
            <a:xfrm>
              <a:off x="3825622" y="1214767"/>
              <a:ext cx="97041" cy="97041"/>
            </a:xfrm>
            <a:custGeom>
              <a:avLst/>
              <a:gdLst>
                <a:gd name="connsiteX0" fmla="*/ 97041 w 97041"/>
                <a:gd name="connsiteY0" fmla="*/ 48521 h 97041"/>
                <a:gd name="connsiteX1" fmla="*/ 48521 w 97041"/>
                <a:gd name="connsiteY1" fmla="*/ 97041 h 97041"/>
                <a:gd name="connsiteX2" fmla="*/ 0 w 97041"/>
                <a:gd name="connsiteY2" fmla="*/ 48521 h 97041"/>
                <a:gd name="connsiteX3" fmla="*/ 48521 w 97041"/>
                <a:gd name="connsiteY3" fmla="*/ 0 h 97041"/>
                <a:gd name="connsiteX4" fmla="*/ 97041 w 97041"/>
                <a:gd name="connsiteY4" fmla="*/ 48521 h 97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41" h="97041">
                  <a:moveTo>
                    <a:pt x="97041" y="48521"/>
                  </a:moveTo>
                  <a:cubicBezTo>
                    <a:pt x="97041" y="75329"/>
                    <a:pt x="75329" y="97041"/>
                    <a:pt x="48521" y="97041"/>
                  </a:cubicBezTo>
                  <a:cubicBezTo>
                    <a:pt x="21737" y="97041"/>
                    <a:pt x="0" y="75329"/>
                    <a:pt x="0" y="48521"/>
                  </a:cubicBezTo>
                  <a:cubicBezTo>
                    <a:pt x="0" y="21712"/>
                    <a:pt x="21737" y="0"/>
                    <a:pt x="48521" y="0"/>
                  </a:cubicBezTo>
                  <a:cubicBezTo>
                    <a:pt x="75329" y="0"/>
                    <a:pt x="97041" y="21712"/>
                    <a:pt x="97041" y="48521"/>
                  </a:cubicBezTo>
                </a:path>
              </a:pathLst>
            </a:custGeom>
            <a:solidFill>
              <a:schemeClr val="accent2"/>
            </a:solidFill>
            <a:ln w="6287" cap="flat">
              <a:solidFill>
                <a:schemeClr val="bg1"/>
              </a:solidFill>
              <a:prstDash val="solid"/>
              <a:miter/>
            </a:ln>
          </p:spPr>
          <p:txBody>
            <a:bodyPr rtlCol="0" anchor="ctr"/>
            <a:lstStyle/>
            <a:p>
              <a:endParaRPr lang="nl-NL" dirty="0"/>
            </a:p>
          </p:txBody>
        </p:sp>
        <p:sp>
          <p:nvSpPr>
            <p:cNvPr id="585" name="Freeform: Shape 584">
              <a:extLst>
                <a:ext uri="{FF2B5EF4-FFF2-40B4-BE49-F238E27FC236}">
                  <a16:creationId xmlns:a16="http://schemas.microsoft.com/office/drawing/2014/main" id="{E9D4B557-5578-88D7-C69B-41A4194A5150}"/>
                </a:ext>
              </a:extLst>
            </p:cNvPr>
            <p:cNvSpPr/>
            <p:nvPr/>
          </p:nvSpPr>
          <p:spPr>
            <a:xfrm>
              <a:off x="3759013" y="1319917"/>
              <a:ext cx="217470" cy="416038"/>
            </a:xfrm>
            <a:custGeom>
              <a:avLst/>
              <a:gdLst>
                <a:gd name="connsiteX0" fmla="*/ 214067 w 217470"/>
                <a:gd name="connsiteY0" fmla="*/ 168347 h 416038"/>
                <a:gd name="connsiteX1" fmla="*/ 216577 w 217470"/>
                <a:gd name="connsiteY1" fmla="*/ 147545 h 416038"/>
                <a:gd name="connsiteX2" fmla="*/ 186322 w 217470"/>
                <a:gd name="connsiteY2" fmla="*/ 29060 h 416038"/>
                <a:gd name="connsiteX3" fmla="*/ 179380 w 217470"/>
                <a:gd name="connsiteY3" fmla="*/ 15816 h 416038"/>
                <a:gd name="connsiteX4" fmla="*/ 147230 w 217470"/>
                <a:gd name="connsiteY4" fmla="*/ 61 h 416038"/>
                <a:gd name="connsiteX5" fmla="*/ 112568 w 217470"/>
                <a:gd name="connsiteY5" fmla="*/ 13305 h 416038"/>
                <a:gd name="connsiteX6" fmla="*/ 104371 w 217470"/>
                <a:gd name="connsiteY6" fmla="*/ 24654 h 416038"/>
                <a:gd name="connsiteX7" fmla="*/ 69759 w 217470"/>
                <a:gd name="connsiteY7" fmla="*/ 96510 h 416038"/>
                <a:gd name="connsiteX8" fmla="*/ 18702 w 217470"/>
                <a:gd name="connsiteY8" fmla="*/ 111009 h 416038"/>
                <a:gd name="connsiteX9" fmla="*/ 436 w 217470"/>
                <a:gd name="connsiteY9" fmla="*/ 139368 h 416038"/>
                <a:gd name="connsiteX10" fmla="*/ 24389 w 217470"/>
                <a:gd name="connsiteY10" fmla="*/ 159530 h 416038"/>
                <a:gd name="connsiteX11" fmla="*/ 31331 w 217470"/>
                <a:gd name="connsiteY11" fmla="*/ 158275 h 416038"/>
                <a:gd name="connsiteX12" fmla="*/ 93711 w 217470"/>
                <a:gd name="connsiteY12" fmla="*/ 140009 h 416038"/>
                <a:gd name="connsiteX13" fmla="*/ 108826 w 217470"/>
                <a:gd name="connsiteY13" fmla="*/ 127405 h 416038"/>
                <a:gd name="connsiteX14" fmla="*/ 116384 w 217470"/>
                <a:gd name="connsiteY14" fmla="*/ 112290 h 416038"/>
                <a:gd name="connsiteX15" fmla="*/ 128348 w 217470"/>
                <a:gd name="connsiteY15" fmla="*/ 166498 h 416038"/>
                <a:gd name="connsiteX16" fmla="*/ 127708 w 217470"/>
                <a:gd name="connsiteY16" fmla="*/ 173440 h 416038"/>
                <a:gd name="connsiteX17" fmla="*/ 99989 w 217470"/>
                <a:gd name="connsiteY17" fmla="*/ 251573 h 416038"/>
                <a:gd name="connsiteX18" fmla="*/ 98734 w 217470"/>
                <a:gd name="connsiteY18" fmla="*/ 266687 h 416038"/>
                <a:gd name="connsiteX19" fmla="*/ 122686 w 217470"/>
                <a:gd name="connsiteY19" fmla="*/ 392085 h 416038"/>
                <a:gd name="connsiteX20" fmla="*/ 151046 w 217470"/>
                <a:gd name="connsiteY20" fmla="*/ 416038 h 416038"/>
                <a:gd name="connsiteX21" fmla="*/ 159243 w 217470"/>
                <a:gd name="connsiteY21" fmla="*/ 414783 h 416038"/>
                <a:gd name="connsiteX22" fmla="*/ 179405 w 217470"/>
                <a:gd name="connsiteY22" fmla="*/ 380762 h 416038"/>
                <a:gd name="connsiteX23" fmla="*/ 161754 w 217470"/>
                <a:gd name="connsiteY23" fmla="*/ 270476 h 416038"/>
                <a:gd name="connsiteX24" fmla="*/ 163009 w 217470"/>
                <a:gd name="connsiteY24" fmla="*/ 263534 h 41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7470" h="416038">
                  <a:moveTo>
                    <a:pt x="214067" y="168347"/>
                  </a:moveTo>
                  <a:cubicBezTo>
                    <a:pt x="217218" y="162045"/>
                    <a:pt x="218473" y="154487"/>
                    <a:pt x="216577" y="147545"/>
                  </a:cubicBezTo>
                  <a:lnTo>
                    <a:pt x="186322" y="29060"/>
                  </a:lnTo>
                  <a:cubicBezTo>
                    <a:pt x="185067" y="25269"/>
                    <a:pt x="182532" y="18967"/>
                    <a:pt x="179380" y="15816"/>
                  </a:cubicBezTo>
                  <a:cubicBezTo>
                    <a:pt x="171182" y="6363"/>
                    <a:pt x="159834" y="701"/>
                    <a:pt x="147230" y="61"/>
                  </a:cubicBezTo>
                  <a:cubicBezTo>
                    <a:pt x="134626" y="-580"/>
                    <a:pt x="122021" y="3852"/>
                    <a:pt x="112568" y="13305"/>
                  </a:cubicBezTo>
                  <a:cubicBezTo>
                    <a:pt x="106907" y="18967"/>
                    <a:pt x="105011" y="23398"/>
                    <a:pt x="104371" y="24654"/>
                  </a:cubicBezTo>
                  <a:lnTo>
                    <a:pt x="69759" y="96510"/>
                  </a:lnTo>
                  <a:lnTo>
                    <a:pt x="18702" y="111009"/>
                  </a:lnTo>
                  <a:cubicBezTo>
                    <a:pt x="6738" y="114801"/>
                    <a:pt x="-2100" y="126764"/>
                    <a:pt x="436" y="139368"/>
                  </a:cubicBezTo>
                  <a:cubicBezTo>
                    <a:pt x="2948" y="151332"/>
                    <a:pt x="13040" y="159530"/>
                    <a:pt x="24389" y="159530"/>
                  </a:cubicBezTo>
                  <a:cubicBezTo>
                    <a:pt x="26900" y="159530"/>
                    <a:pt x="28796" y="158890"/>
                    <a:pt x="31331" y="158275"/>
                  </a:cubicBezTo>
                  <a:lnTo>
                    <a:pt x="93711" y="140009"/>
                  </a:lnTo>
                  <a:cubicBezTo>
                    <a:pt x="100014" y="138113"/>
                    <a:pt x="105675" y="133707"/>
                    <a:pt x="108826" y="127405"/>
                  </a:cubicBezTo>
                  <a:lnTo>
                    <a:pt x="116384" y="112290"/>
                  </a:lnTo>
                  <a:lnTo>
                    <a:pt x="128348" y="166498"/>
                  </a:lnTo>
                  <a:cubicBezTo>
                    <a:pt x="128988" y="169008"/>
                    <a:pt x="128988" y="170904"/>
                    <a:pt x="127708" y="173440"/>
                  </a:cubicBezTo>
                  <a:lnTo>
                    <a:pt x="99989" y="251573"/>
                  </a:lnTo>
                  <a:cubicBezTo>
                    <a:pt x="98093" y="256619"/>
                    <a:pt x="98093" y="261666"/>
                    <a:pt x="98734" y="266687"/>
                  </a:cubicBezTo>
                  <a:lnTo>
                    <a:pt x="122686" y="392085"/>
                  </a:lnTo>
                  <a:cubicBezTo>
                    <a:pt x="125197" y="405945"/>
                    <a:pt x="137801" y="416038"/>
                    <a:pt x="151046" y="416038"/>
                  </a:cubicBezTo>
                  <a:cubicBezTo>
                    <a:pt x="153556" y="416038"/>
                    <a:pt x="156707" y="415398"/>
                    <a:pt x="159243" y="414783"/>
                  </a:cubicBezTo>
                  <a:cubicBezTo>
                    <a:pt x="173743" y="410376"/>
                    <a:pt x="181941" y="395236"/>
                    <a:pt x="179405" y="380762"/>
                  </a:cubicBezTo>
                  <a:lnTo>
                    <a:pt x="161754" y="270476"/>
                  </a:lnTo>
                  <a:cubicBezTo>
                    <a:pt x="161114" y="267965"/>
                    <a:pt x="161754" y="266069"/>
                    <a:pt x="163009" y="263534"/>
                  </a:cubicBezTo>
                  <a:close/>
                </a:path>
              </a:pathLst>
            </a:custGeom>
            <a:solidFill>
              <a:schemeClr val="accent2"/>
            </a:solidFill>
            <a:ln w="6287" cap="flat">
              <a:solidFill>
                <a:schemeClr val="bg1"/>
              </a:solidFill>
              <a:prstDash val="solid"/>
              <a:miter/>
            </a:ln>
          </p:spPr>
          <p:txBody>
            <a:bodyPr rtlCol="0" anchor="ctr"/>
            <a:lstStyle/>
            <a:p>
              <a:endParaRPr lang="nl-NL" dirty="0"/>
            </a:p>
          </p:txBody>
        </p:sp>
        <p:sp>
          <p:nvSpPr>
            <p:cNvPr id="586" name="Freeform: Shape 585">
              <a:extLst>
                <a:ext uri="{FF2B5EF4-FFF2-40B4-BE49-F238E27FC236}">
                  <a16:creationId xmlns:a16="http://schemas.microsoft.com/office/drawing/2014/main" id="{08C3414F-A52E-5A80-E22F-E190D5F7037C}"/>
                </a:ext>
              </a:extLst>
            </p:cNvPr>
            <p:cNvSpPr/>
            <p:nvPr/>
          </p:nvSpPr>
          <p:spPr>
            <a:xfrm>
              <a:off x="3648524" y="1137247"/>
              <a:ext cx="158836" cy="144494"/>
            </a:xfrm>
            <a:custGeom>
              <a:avLst/>
              <a:gdLst>
                <a:gd name="connsiteX0" fmla="*/ 158837 w 158836"/>
                <a:gd name="connsiteY0" fmla="*/ 63020 h 144494"/>
                <a:gd name="connsiteX1" fmla="*/ 79418 w 158836"/>
                <a:gd name="connsiteY1" fmla="*/ 0 h 144494"/>
                <a:gd name="connsiteX2" fmla="*/ 0 w 158836"/>
                <a:gd name="connsiteY2" fmla="*/ 63020 h 144494"/>
                <a:gd name="connsiteX3" fmla="*/ 29615 w 158836"/>
                <a:gd name="connsiteY3" fmla="*/ 112181 h 144494"/>
                <a:gd name="connsiteX4" fmla="*/ 18906 w 158836"/>
                <a:gd name="connsiteY4" fmla="*/ 134879 h 144494"/>
                <a:gd name="connsiteX5" fmla="*/ 23953 w 158836"/>
                <a:gd name="connsiteY5" fmla="*/ 144332 h 144494"/>
                <a:gd name="connsiteX6" fmla="*/ 66171 w 158836"/>
                <a:gd name="connsiteY6" fmla="*/ 124785 h 144494"/>
                <a:gd name="connsiteX7" fmla="*/ 78776 w 158836"/>
                <a:gd name="connsiteY7" fmla="*/ 125426 h 144494"/>
                <a:gd name="connsiteX8" fmla="*/ 158830 w 158836"/>
                <a:gd name="connsiteY8" fmla="*/ 63021 h 144494"/>
                <a:gd name="connsiteX9" fmla="*/ 120384 w 158836"/>
                <a:gd name="connsiteY9" fmla="*/ 51057 h 144494"/>
                <a:gd name="connsiteX10" fmla="*/ 131733 w 158836"/>
                <a:gd name="connsiteY10" fmla="*/ 62405 h 144494"/>
                <a:gd name="connsiteX11" fmla="*/ 120384 w 158836"/>
                <a:gd name="connsiteY11" fmla="*/ 73754 h 144494"/>
                <a:gd name="connsiteX12" fmla="*/ 109035 w 158836"/>
                <a:gd name="connsiteY12" fmla="*/ 62405 h 144494"/>
                <a:gd name="connsiteX13" fmla="*/ 120384 w 158836"/>
                <a:gd name="connsiteY13" fmla="*/ 51057 h 144494"/>
                <a:gd name="connsiteX14" fmla="*/ 38458 w 158836"/>
                <a:gd name="connsiteY14" fmla="*/ 51057 h 144494"/>
                <a:gd name="connsiteX15" fmla="*/ 49806 w 158836"/>
                <a:gd name="connsiteY15" fmla="*/ 62405 h 144494"/>
                <a:gd name="connsiteX16" fmla="*/ 38458 w 158836"/>
                <a:gd name="connsiteY16" fmla="*/ 73754 h 144494"/>
                <a:gd name="connsiteX17" fmla="*/ 27109 w 158836"/>
                <a:gd name="connsiteY17" fmla="*/ 62405 h 144494"/>
                <a:gd name="connsiteX18" fmla="*/ 38458 w 158836"/>
                <a:gd name="connsiteY18" fmla="*/ 51057 h 144494"/>
                <a:gd name="connsiteX19" fmla="*/ 68072 w 158836"/>
                <a:gd name="connsiteY19" fmla="*/ 63020 h 144494"/>
                <a:gd name="connsiteX20" fmla="*/ 79421 w 158836"/>
                <a:gd name="connsiteY20" fmla="*/ 51672 h 144494"/>
                <a:gd name="connsiteX21" fmla="*/ 90770 w 158836"/>
                <a:gd name="connsiteY21" fmla="*/ 63020 h 144494"/>
                <a:gd name="connsiteX22" fmla="*/ 79421 w 158836"/>
                <a:gd name="connsiteY22" fmla="*/ 74369 h 144494"/>
                <a:gd name="connsiteX23" fmla="*/ 68072 w 158836"/>
                <a:gd name="connsiteY23" fmla="*/ 63020 h 14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8836" h="144494">
                  <a:moveTo>
                    <a:pt x="158837" y="63020"/>
                  </a:moveTo>
                  <a:cubicBezTo>
                    <a:pt x="158837" y="28359"/>
                    <a:pt x="123535" y="0"/>
                    <a:pt x="79418" y="0"/>
                  </a:cubicBezTo>
                  <a:cubicBezTo>
                    <a:pt x="35302" y="0"/>
                    <a:pt x="0" y="28359"/>
                    <a:pt x="0" y="63020"/>
                  </a:cubicBezTo>
                  <a:cubicBezTo>
                    <a:pt x="0" y="82567"/>
                    <a:pt x="11349" y="100192"/>
                    <a:pt x="29615" y="112181"/>
                  </a:cubicBezTo>
                  <a:cubicBezTo>
                    <a:pt x="28359" y="117843"/>
                    <a:pt x="25208" y="127296"/>
                    <a:pt x="18906" y="134879"/>
                  </a:cubicBezTo>
                  <a:cubicBezTo>
                    <a:pt x="15115" y="139285"/>
                    <a:pt x="18906" y="145587"/>
                    <a:pt x="23953" y="144332"/>
                  </a:cubicBezTo>
                  <a:cubicBezTo>
                    <a:pt x="48521" y="140541"/>
                    <a:pt x="60510" y="131087"/>
                    <a:pt x="66171" y="124785"/>
                  </a:cubicBezTo>
                  <a:cubicBezTo>
                    <a:pt x="70578" y="125426"/>
                    <a:pt x="74369" y="125426"/>
                    <a:pt x="78776" y="125426"/>
                  </a:cubicBezTo>
                  <a:cubicBezTo>
                    <a:pt x="122890" y="126041"/>
                    <a:pt x="158830" y="97682"/>
                    <a:pt x="158830" y="63021"/>
                  </a:cubicBezTo>
                  <a:close/>
                  <a:moveTo>
                    <a:pt x="120384" y="51057"/>
                  </a:moveTo>
                  <a:cubicBezTo>
                    <a:pt x="126686" y="51057"/>
                    <a:pt x="131733" y="56103"/>
                    <a:pt x="131733" y="62405"/>
                  </a:cubicBezTo>
                  <a:cubicBezTo>
                    <a:pt x="131733" y="68707"/>
                    <a:pt x="126686" y="73754"/>
                    <a:pt x="120384" y="73754"/>
                  </a:cubicBezTo>
                  <a:cubicBezTo>
                    <a:pt x="114082" y="73754"/>
                    <a:pt x="109035" y="68707"/>
                    <a:pt x="109035" y="62405"/>
                  </a:cubicBezTo>
                  <a:cubicBezTo>
                    <a:pt x="108420" y="56719"/>
                    <a:pt x="113442" y="51057"/>
                    <a:pt x="120384" y="51057"/>
                  </a:cubicBezTo>
                  <a:close/>
                  <a:moveTo>
                    <a:pt x="38458" y="51057"/>
                  </a:moveTo>
                  <a:cubicBezTo>
                    <a:pt x="44760" y="51057"/>
                    <a:pt x="49806" y="56103"/>
                    <a:pt x="49806" y="62405"/>
                  </a:cubicBezTo>
                  <a:cubicBezTo>
                    <a:pt x="49806" y="68707"/>
                    <a:pt x="44760" y="73754"/>
                    <a:pt x="38458" y="73754"/>
                  </a:cubicBezTo>
                  <a:cubicBezTo>
                    <a:pt x="32156" y="73754"/>
                    <a:pt x="27109" y="68707"/>
                    <a:pt x="27109" y="62405"/>
                  </a:cubicBezTo>
                  <a:cubicBezTo>
                    <a:pt x="27109" y="56719"/>
                    <a:pt x="32156" y="51057"/>
                    <a:pt x="38458" y="51057"/>
                  </a:cubicBezTo>
                  <a:close/>
                  <a:moveTo>
                    <a:pt x="68072" y="63020"/>
                  </a:moveTo>
                  <a:cubicBezTo>
                    <a:pt x="68072" y="56718"/>
                    <a:pt x="73119" y="51672"/>
                    <a:pt x="79421" y="51672"/>
                  </a:cubicBezTo>
                  <a:cubicBezTo>
                    <a:pt x="85723" y="51672"/>
                    <a:pt x="90770" y="56718"/>
                    <a:pt x="90770" y="63020"/>
                  </a:cubicBezTo>
                  <a:cubicBezTo>
                    <a:pt x="90770" y="69322"/>
                    <a:pt x="85723" y="74369"/>
                    <a:pt x="79421" y="74369"/>
                  </a:cubicBezTo>
                  <a:cubicBezTo>
                    <a:pt x="73119" y="74369"/>
                    <a:pt x="68072" y="69322"/>
                    <a:pt x="68072" y="63020"/>
                  </a:cubicBezTo>
                  <a:close/>
                </a:path>
              </a:pathLst>
            </a:custGeom>
            <a:solidFill>
              <a:schemeClr val="accent2"/>
            </a:solidFill>
            <a:ln w="6287" cap="flat">
              <a:solidFill>
                <a:schemeClr val="bg1"/>
              </a:solidFill>
              <a:prstDash val="solid"/>
              <a:miter/>
            </a:ln>
          </p:spPr>
          <p:txBody>
            <a:bodyPr rtlCol="0" anchor="ctr"/>
            <a:lstStyle/>
            <a:p>
              <a:endParaRPr lang="nl-NL" dirty="0"/>
            </a:p>
          </p:txBody>
        </p:sp>
      </p:grpSp>
      <p:pic>
        <p:nvPicPr>
          <p:cNvPr id="610" name="Graphic 609">
            <a:extLst>
              <a:ext uri="{FF2B5EF4-FFF2-40B4-BE49-F238E27FC236}">
                <a16:creationId xmlns:a16="http://schemas.microsoft.com/office/drawing/2014/main" id="{3F326B9D-BD07-291C-2B4B-8C448C7E86DB}"/>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10104280" y="3522309"/>
            <a:ext cx="719710" cy="719710"/>
          </a:xfrm>
          <a:prstGeom prst="rect">
            <a:avLst/>
          </a:prstGeom>
        </p:spPr>
      </p:pic>
      <p:sp>
        <p:nvSpPr>
          <p:cNvPr id="612" name="Content Placeholder 2">
            <a:extLst>
              <a:ext uri="{FF2B5EF4-FFF2-40B4-BE49-F238E27FC236}">
                <a16:creationId xmlns:a16="http://schemas.microsoft.com/office/drawing/2014/main" id="{85422D2D-5E5B-30F0-036A-C931F749102B}"/>
              </a:ext>
            </a:extLst>
          </p:cNvPr>
          <p:cNvSpPr txBox="1">
            <a:spLocks/>
          </p:cNvSpPr>
          <p:nvPr/>
        </p:nvSpPr>
        <p:spPr>
          <a:xfrm>
            <a:off x="3742530" y="1372681"/>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heb mijn eerste werkdag</a:t>
            </a:r>
            <a:endParaRPr lang="nl-NL" sz="1050" dirty="0">
              <a:solidFill>
                <a:srgbClr val="8098AA"/>
              </a:solidFill>
              <a:cs typeface="Arial" panose="020B0604020202020204" pitchFamily="34" charset="0"/>
            </a:endParaRPr>
          </a:p>
        </p:txBody>
      </p:sp>
      <p:sp>
        <p:nvSpPr>
          <p:cNvPr id="613" name="Freeform 754">
            <a:extLst>
              <a:ext uri="{FF2B5EF4-FFF2-40B4-BE49-F238E27FC236}">
                <a16:creationId xmlns:a16="http://schemas.microsoft.com/office/drawing/2014/main" id="{E26F3079-69C2-CBCB-9CFB-38457BD5DE38}"/>
              </a:ext>
            </a:extLst>
          </p:cNvPr>
          <p:cNvSpPr/>
          <p:nvPr/>
        </p:nvSpPr>
        <p:spPr>
          <a:xfrm rot="4541468" flipH="1">
            <a:off x="3516502" y="1770498"/>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614" name="Content Placeholder 2">
            <a:extLst>
              <a:ext uri="{FF2B5EF4-FFF2-40B4-BE49-F238E27FC236}">
                <a16:creationId xmlns:a16="http://schemas.microsoft.com/office/drawing/2014/main" id="{FE78EB62-7C25-C73E-BF79-FFCFF2042206}"/>
              </a:ext>
            </a:extLst>
          </p:cNvPr>
          <p:cNvSpPr txBox="1">
            <a:spLocks/>
          </p:cNvSpPr>
          <p:nvPr/>
        </p:nvSpPr>
        <p:spPr>
          <a:xfrm>
            <a:off x="3717694" y="3539536"/>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word ingewerkt</a:t>
            </a:r>
            <a:endParaRPr lang="nl-NL" sz="1050" dirty="0">
              <a:solidFill>
                <a:srgbClr val="8098AA"/>
              </a:solidFill>
              <a:cs typeface="Arial" panose="020B0604020202020204" pitchFamily="34" charset="0"/>
            </a:endParaRPr>
          </a:p>
        </p:txBody>
      </p:sp>
      <p:sp>
        <p:nvSpPr>
          <p:cNvPr id="615" name="Freeform 754">
            <a:extLst>
              <a:ext uri="{FF2B5EF4-FFF2-40B4-BE49-F238E27FC236}">
                <a16:creationId xmlns:a16="http://schemas.microsoft.com/office/drawing/2014/main" id="{8056EB24-8041-B0A5-4AEE-AAC1467D7924}"/>
              </a:ext>
            </a:extLst>
          </p:cNvPr>
          <p:cNvSpPr/>
          <p:nvPr/>
        </p:nvSpPr>
        <p:spPr>
          <a:xfrm rot="17573318" flipH="1">
            <a:off x="3582025" y="2636715"/>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616" name="Content Placeholder 2">
            <a:extLst>
              <a:ext uri="{FF2B5EF4-FFF2-40B4-BE49-F238E27FC236}">
                <a16:creationId xmlns:a16="http://schemas.microsoft.com/office/drawing/2014/main" id="{A323B3E8-6713-53B5-4348-943EBFEC8D9F}"/>
              </a:ext>
            </a:extLst>
          </p:cNvPr>
          <p:cNvSpPr txBox="1">
            <a:spLocks/>
          </p:cNvSpPr>
          <p:nvPr/>
        </p:nvSpPr>
        <p:spPr>
          <a:xfrm>
            <a:off x="3824852" y="4081496"/>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Mijn proeftijd loopt af</a:t>
            </a:r>
            <a:endParaRPr lang="nl-NL" sz="1050" dirty="0">
              <a:solidFill>
                <a:srgbClr val="8098AA"/>
              </a:solidFill>
              <a:cs typeface="Arial" panose="020B0604020202020204" pitchFamily="34" charset="0"/>
            </a:endParaRPr>
          </a:p>
        </p:txBody>
      </p:sp>
      <p:sp>
        <p:nvSpPr>
          <p:cNvPr id="617" name="Freeform 754">
            <a:extLst>
              <a:ext uri="{FF2B5EF4-FFF2-40B4-BE49-F238E27FC236}">
                <a16:creationId xmlns:a16="http://schemas.microsoft.com/office/drawing/2014/main" id="{6F204C29-EFB7-8A66-D2D4-58C27F265EF0}"/>
              </a:ext>
            </a:extLst>
          </p:cNvPr>
          <p:cNvSpPr/>
          <p:nvPr/>
        </p:nvSpPr>
        <p:spPr>
          <a:xfrm flipV="1">
            <a:off x="3854944" y="3315749"/>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193" name="Content Placeholder 2">
            <a:extLst>
              <a:ext uri="{FF2B5EF4-FFF2-40B4-BE49-F238E27FC236}">
                <a16:creationId xmlns:a16="http://schemas.microsoft.com/office/drawing/2014/main" id="{CA7B8C93-F386-57D0-62AC-01334076260A}"/>
              </a:ext>
            </a:extLst>
          </p:cNvPr>
          <p:cNvSpPr txBox="1">
            <a:spLocks/>
          </p:cNvSpPr>
          <p:nvPr/>
        </p:nvSpPr>
        <p:spPr>
          <a:xfrm>
            <a:off x="2999589" y="2592709"/>
            <a:ext cx="683374"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ontmoet mijn team</a:t>
            </a:r>
            <a:endParaRPr lang="nl-NL" sz="1050" dirty="0">
              <a:solidFill>
                <a:srgbClr val="8098AA"/>
              </a:solidFill>
              <a:cs typeface="Arial" panose="020B0604020202020204" pitchFamily="34" charset="0"/>
            </a:endParaRPr>
          </a:p>
        </p:txBody>
      </p:sp>
      <p:sp>
        <p:nvSpPr>
          <p:cNvPr id="194" name="Freeform 754">
            <a:extLst>
              <a:ext uri="{FF2B5EF4-FFF2-40B4-BE49-F238E27FC236}">
                <a16:creationId xmlns:a16="http://schemas.microsoft.com/office/drawing/2014/main" id="{4EB17EF6-43EC-1E05-4916-78399D3AFE4D}"/>
              </a:ext>
            </a:extLst>
          </p:cNvPr>
          <p:cNvSpPr/>
          <p:nvPr/>
        </p:nvSpPr>
        <p:spPr>
          <a:xfrm flipV="1">
            <a:off x="3398229" y="4131642"/>
            <a:ext cx="521635" cy="101202"/>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196" name="Content Placeholder 2">
            <a:extLst>
              <a:ext uri="{FF2B5EF4-FFF2-40B4-BE49-F238E27FC236}">
                <a16:creationId xmlns:a16="http://schemas.microsoft.com/office/drawing/2014/main" id="{DA4DB481-5E9E-D92E-FB87-8A601378CE96}"/>
              </a:ext>
            </a:extLst>
          </p:cNvPr>
          <p:cNvSpPr txBox="1">
            <a:spLocks/>
          </p:cNvSpPr>
          <p:nvPr/>
        </p:nvSpPr>
        <p:spPr>
          <a:xfrm>
            <a:off x="5039484" y="4286499"/>
            <a:ext cx="86053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werk samen met mijn collega’s</a:t>
            </a:r>
            <a:endParaRPr lang="nl-NL" sz="1050" dirty="0">
              <a:solidFill>
                <a:srgbClr val="8098AA"/>
              </a:solidFill>
              <a:cs typeface="Arial" panose="020B0604020202020204" pitchFamily="34" charset="0"/>
            </a:endParaRPr>
          </a:p>
        </p:txBody>
      </p:sp>
      <p:sp>
        <p:nvSpPr>
          <p:cNvPr id="197" name="Content Placeholder 2">
            <a:extLst>
              <a:ext uri="{FF2B5EF4-FFF2-40B4-BE49-F238E27FC236}">
                <a16:creationId xmlns:a16="http://schemas.microsoft.com/office/drawing/2014/main" id="{36B5A6D5-20D7-939E-F149-CAB738E4442F}"/>
              </a:ext>
            </a:extLst>
          </p:cNvPr>
          <p:cNvSpPr txBox="1">
            <a:spLocks/>
          </p:cNvSpPr>
          <p:nvPr/>
        </p:nvSpPr>
        <p:spPr>
          <a:xfrm>
            <a:off x="5055868" y="5452694"/>
            <a:ext cx="1308883"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word aangestuurd door mijn leidinggevende</a:t>
            </a:r>
            <a:endParaRPr lang="nl-NL" sz="1050" dirty="0">
              <a:solidFill>
                <a:srgbClr val="8098AA"/>
              </a:solidFill>
              <a:cs typeface="Arial" panose="020B0604020202020204" pitchFamily="34" charset="0"/>
            </a:endParaRPr>
          </a:p>
        </p:txBody>
      </p:sp>
      <p:sp>
        <p:nvSpPr>
          <p:cNvPr id="198" name="Content Placeholder 2">
            <a:extLst>
              <a:ext uri="{FF2B5EF4-FFF2-40B4-BE49-F238E27FC236}">
                <a16:creationId xmlns:a16="http://schemas.microsoft.com/office/drawing/2014/main" id="{6CAC45A2-1CD4-1E1F-E2EE-7BCD9F1939E8}"/>
              </a:ext>
            </a:extLst>
          </p:cNvPr>
          <p:cNvSpPr txBox="1">
            <a:spLocks/>
          </p:cNvSpPr>
          <p:nvPr/>
        </p:nvSpPr>
        <p:spPr>
          <a:xfrm>
            <a:off x="5892624" y="612971"/>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ontvang mijn salaris</a:t>
            </a:r>
            <a:endParaRPr lang="nl-NL" sz="1050" dirty="0">
              <a:solidFill>
                <a:srgbClr val="8098AA"/>
              </a:solidFill>
              <a:cs typeface="Arial" panose="020B0604020202020204" pitchFamily="34" charset="0"/>
            </a:endParaRPr>
          </a:p>
        </p:txBody>
      </p:sp>
      <p:sp>
        <p:nvSpPr>
          <p:cNvPr id="199" name="Content Placeholder 2">
            <a:extLst>
              <a:ext uri="{FF2B5EF4-FFF2-40B4-BE49-F238E27FC236}">
                <a16:creationId xmlns:a16="http://schemas.microsoft.com/office/drawing/2014/main" id="{271BB058-AAA3-FCAD-57D4-8FAE2CA9FD31}"/>
              </a:ext>
            </a:extLst>
          </p:cNvPr>
          <p:cNvSpPr txBox="1">
            <a:spLocks/>
          </p:cNvSpPr>
          <p:nvPr/>
        </p:nvSpPr>
        <p:spPr>
          <a:xfrm>
            <a:off x="6461052" y="1417465"/>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ben ziek of afwezig</a:t>
            </a:r>
            <a:endParaRPr lang="nl-NL" sz="1050" dirty="0">
              <a:solidFill>
                <a:srgbClr val="8098AA"/>
              </a:solidFill>
              <a:cs typeface="Arial" panose="020B0604020202020204" pitchFamily="34" charset="0"/>
            </a:endParaRPr>
          </a:p>
        </p:txBody>
      </p:sp>
      <p:sp>
        <p:nvSpPr>
          <p:cNvPr id="224" name="Content Placeholder 2">
            <a:extLst>
              <a:ext uri="{FF2B5EF4-FFF2-40B4-BE49-F238E27FC236}">
                <a16:creationId xmlns:a16="http://schemas.microsoft.com/office/drawing/2014/main" id="{B7CD4D5D-D952-0CE6-02F4-FFB4B8A75BC8}"/>
              </a:ext>
            </a:extLst>
          </p:cNvPr>
          <p:cNvSpPr txBox="1">
            <a:spLocks/>
          </p:cNvSpPr>
          <p:nvPr/>
        </p:nvSpPr>
        <p:spPr>
          <a:xfrm>
            <a:off x="6452408" y="2890298"/>
            <a:ext cx="1109106"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Er wordt aandacht besteed aan voor mij belangrijke momenten</a:t>
            </a:r>
            <a:endParaRPr lang="nl-NL" sz="1050" dirty="0">
              <a:solidFill>
                <a:srgbClr val="8098AA"/>
              </a:solidFill>
              <a:cs typeface="Arial" panose="020B0604020202020204" pitchFamily="34" charset="0"/>
            </a:endParaRPr>
          </a:p>
        </p:txBody>
      </p:sp>
      <p:sp>
        <p:nvSpPr>
          <p:cNvPr id="248" name="Content Placeholder 2">
            <a:extLst>
              <a:ext uri="{FF2B5EF4-FFF2-40B4-BE49-F238E27FC236}">
                <a16:creationId xmlns:a16="http://schemas.microsoft.com/office/drawing/2014/main" id="{0309AD5F-A0A7-2515-2489-5C14501E7801}"/>
              </a:ext>
            </a:extLst>
          </p:cNvPr>
          <p:cNvSpPr txBox="1">
            <a:spLocks/>
          </p:cNvSpPr>
          <p:nvPr/>
        </p:nvSpPr>
        <p:spPr>
          <a:xfrm>
            <a:off x="5101210" y="2856282"/>
            <a:ext cx="86053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combineer mijn werk met mijn privé leven</a:t>
            </a:r>
            <a:endParaRPr lang="nl-NL" sz="1050" dirty="0">
              <a:solidFill>
                <a:srgbClr val="8098AA"/>
              </a:solidFill>
              <a:cs typeface="Arial" panose="020B0604020202020204" pitchFamily="34" charset="0"/>
            </a:endParaRPr>
          </a:p>
        </p:txBody>
      </p:sp>
      <p:sp>
        <p:nvSpPr>
          <p:cNvPr id="249" name="Content Placeholder 2">
            <a:extLst>
              <a:ext uri="{FF2B5EF4-FFF2-40B4-BE49-F238E27FC236}">
                <a16:creationId xmlns:a16="http://schemas.microsoft.com/office/drawing/2014/main" id="{8976C1DC-7B3E-63FA-FC02-E30A4B09549E}"/>
              </a:ext>
            </a:extLst>
          </p:cNvPr>
          <p:cNvSpPr txBox="1">
            <a:spLocks/>
          </p:cNvSpPr>
          <p:nvPr/>
        </p:nvSpPr>
        <p:spPr>
          <a:xfrm>
            <a:off x="7279924" y="5349151"/>
            <a:ext cx="93719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950" dirty="0">
                <a:solidFill>
                  <a:srgbClr val="8098AA"/>
                </a:solidFill>
                <a:cs typeface="Arial" panose="020B0604020202020204" pitchFamily="34" charset="0"/>
              </a:rPr>
              <a:t>Ik bespreek mijn ontwikkeling met mijn leidinggevende</a:t>
            </a:r>
            <a:endParaRPr lang="nl-NL" sz="1050" dirty="0">
              <a:solidFill>
                <a:srgbClr val="8098AA"/>
              </a:solidFill>
              <a:cs typeface="Arial" panose="020B0604020202020204" pitchFamily="34" charset="0"/>
            </a:endParaRPr>
          </a:p>
        </p:txBody>
      </p:sp>
      <p:sp>
        <p:nvSpPr>
          <p:cNvPr id="255" name="Content Placeholder 2">
            <a:extLst>
              <a:ext uri="{FF2B5EF4-FFF2-40B4-BE49-F238E27FC236}">
                <a16:creationId xmlns:a16="http://schemas.microsoft.com/office/drawing/2014/main" id="{ED814772-74CE-E1D9-FB88-887E26FCA852}"/>
              </a:ext>
            </a:extLst>
          </p:cNvPr>
          <p:cNvSpPr txBox="1">
            <a:spLocks/>
          </p:cNvSpPr>
          <p:nvPr/>
        </p:nvSpPr>
        <p:spPr>
          <a:xfrm>
            <a:off x="8023360" y="3407780"/>
            <a:ext cx="941634"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formuleer en bereik doelen</a:t>
            </a:r>
            <a:endParaRPr lang="nl-NL" sz="1050" dirty="0">
              <a:solidFill>
                <a:srgbClr val="8098AA"/>
              </a:solidFill>
              <a:cs typeface="Arial" panose="020B0604020202020204" pitchFamily="34" charset="0"/>
            </a:endParaRPr>
          </a:p>
        </p:txBody>
      </p:sp>
      <p:sp>
        <p:nvSpPr>
          <p:cNvPr id="256" name="Content Placeholder 2">
            <a:extLst>
              <a:ext uri="{FF2B5EF4-FFF2-40B4-BE49-F238E27FC236}">
                <a16:creationId xmlns:a16="http://schemas.microsoft.com/office/drawing/2014/main" id="{D48DC697-C0B7-31BA-C2B3-BB9DFD1DEAEE}"/>
              </a:ext>
            </a:extLst>
          </p:cNvPr>
          <p:cNvSpPr txBox="1">
            <a:spLocks/>
          </p:cNvSpPr>
          <p:nvPr/>
        </p:nvSpPr>
        <p:spPr>
          <a:xfrm>
            <a:off x="7863381" y="4495697"/>
            <a:ext cx="90431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150" dirty="0">
                <a:solidFill>
                  <a:srgbClr val="8098AA"/>
                </a:solidFill>
                <a:cs typeface="Arial" panose="020B0604020202020204" pitchFamily="34" charset="0"/>
              </a:rPr>
              <a:t>Ik bespreek mijn ontwikkeling met HR</a:t>
            </a:r>
            <a:endParaRPr lang="nl-NL" sz="1050" dirty="0">
              <a:solidFill>
                <a:srgbClr val="8098AA"/>
              </a:solidFill>
              <a:cs typeface="Arial" panose="020B0604020202020204" pitchFamily="34" charset="0"/>
            </a:endParaRPr>
          </a:p>
        </p:txBody>
      </p:sp>
      <p:sp>
        <p:nvSpPr>
          <p:cNvPr id="257" name="Content Placeholder 2">
            <a:extLst>
              <a:ext uri="{FF2B5EF4-FFF2-40B4-BE49-F238E27FC236}">
                <a16:creationId xmlns:a16="http://schemas.microsoft.com/office/drawing/2014/main" id="{BB2615D7-1F92-219E-764E-22B2108FAE2E}"/>
              </a:ext>
            </a:extLst>
          </p:cNvPr>
          <p:cNvSpPr txBox="1">
            <a:spLocks/>
          </p:cNvSpPr>
          <p:nvPr/>
        </p:nvSpPr>
        <p:spPr>
          <a:xfrm>
            <a:off x="9318834" y="2134279"/>
            <a:ext cx="943563" cy="274782"/>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volg  trainingen en opleidingen</a:t>
            </a:r>
            <a:endParaRPr lang="nl-NL" sz="1050" dirty="0">
              <a:solidFill>
                <a:srgbClr val="8098AA"/>
              </a:solidFill>
              <a:cs typeface="Arial" panose="020B0604020202020204" pitchFamily="34" charset="0"/>
            </a:endParaRPr>
          </a:p>
        </p:txBody>
      </p:sp>
      <p:sp>
        <p:nvSpPr>
          <p:cNvPr id="258" name="Content Placeholder 2">
            <a:extLst>
              <a:ext uri="{FF2B5EF4-FFF2-40B4-BE49-F238E27FC236}">
                <a16:creationId xmlns:a16="http://schemas.microsoft.com/office/drawing/2014/main" id="{CF092BD6-CF7D-B408-0858-5872CDC109A5}"/>
              </a:ext>
            </a:extLst>
          </p:cNvPr>
          <p:cNvSpPr txBox="1">
            <a:spLocks/>
          </p:cNvSpPr>
          <p:nvPr/>
        </p:nvSpPr>
        <p:spPr>
          <a:xfrm>
            <a:off x="8153924" y="1056865"/>
            <a:ext cx="105449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groei door naar een nieuwe functie</a:t>
            </a:r>
            <a:endParaRPr lang="nl-NL" sz="1050" dirty="0">
              <a:solidFill>
                <a:srgbClr val="8098AA"/>
              </a:solidFill>
              <a:cs typeface="Arial" panose="020B0604020202020204" pitchFamily="34" charset="0"/>
            </a:endParaRPr>
          </a:p>
        </p:txBody>
      </p:sp>
      <p:sp>
        <p:nvSpPr>
          <p:cNvPr id="265" name="Content Placeholder 2">
            <a:extLst>
              <a:ext uri="{FF2B5EF4-FFF2-40B4-BE49-F238E27FC236}">
                <a16:creationId xmlns:a16="http://schemas.microsoft.com/office/drawing/2014/main" id="{FFA51739-6C8D-6DBB-73A0-80C4AC8E665A}"/>
              </a:ext>
            </a:extLst>
          </p:cNvPr>
          <p:cNvSpPr txBox="1">
            <a:spLocks/>
          </p:cNvSpPr>
          <p:nvPr/>
        </p:nvSpPr>
        <p:spPr>
          <a:xfrm>
            <a:off x="9416991" y="868529"/>
            <a:ext cx="8972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maak promotie</a:t>
            </a:r>
            <a:endParaRPr lang="nl-NL" sz="1050" dirty="0">
              <a:solidFill>
                <a:srgbClr val="8098AA"/>
              </a:solidFill>
              <a:cs typeface="Arial" panose="020B0604020202020204" pitchFamily="34" charset="0"/>
            </a:endParaRPr>
          </a:p>
        </p:txBody>
      </p:sp>
      <p:sp>
        <p:nvSpPr>
          <p:cNvPr id="266" name="Content Placeholder 2">
            <a:extLst>
              <a:ext uri="{FF2B5EF4-FFF2-40B4-BE49-F238E27FC236}">
                <a16:creationId xmlns:a16="http://schemas.microsoft.com/office/drawing/2014/main" id="{7CC8A329-348B-21E8-BB9C-3299AB228785}"/>
              </a:ext>
            </a:extLst>
          </p:cNvPr>
          <p:cNvSpPr txBox="1">
            <a:spLocks/>
          </p:cNvSpPr>
          <p:nvPr/>
        </p:nvSpPr>
        <p:spPr>
          <a:xfrm>
            <a:off x="10555441" y="1393732"/>
            <a:ext cx="1193769"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krijg een salarisverhoging</a:t>
            </a:r>
            <a:endParaRPr lang="nl-NL" sz="1050" dirty="0">
              <a:solidFill>
                <a:srgbClr val="8098AA"/>
              </a:solidFill>
              <a:cs typeface="Arial" panose="020B0604020202020204" pitchFamily="34" charset="0"/>
            </a:endParaRPr>
          </a:p>
        </p:txBody>
      </p:sp>
      <p:sp>
        <p:nvSpPr>
          <p:cNvPr id="267" name="Content Placeholder 2">
            <a:extLst>
              <a:ext uri="{FF2B5EF4-FFF2-40B4-BE49-F238E27FC236}">
                <a16:creationId xmlns:a16="http://schemas.microsoft.com/office/drawing/2014/main" id="{B351D8AB-6C83-CEDD-81EC-E5D9CC722472}"/>
              </a:ext>
            </a:extLst>
          </p:cNvPr>
          <p:cNvSpPr txBox="1">
            <a:spLocks/>
          </p:cNvSpPr>
          <p:nvPr/>
        </p:nvSpPr>
        <p:spPr>
          <a:xfrm>
            <a:off x="10594266" y="2052353"/>
            <a:ext cx="1193769"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ontvang een bonus</a:t>
            </a:r>
            <a:endParaRPr lang="nl-NL" sz="1050" dirty="0">
              <a:solidFill>
                <a:srgbClr val="8098AA"/>
              </a:solidFill>
              <a:cs typeface="Arial" panose="020B0604020202020204" pitchFamily="34" charset="0"/>
            </a:endParaRPr>
          </a:p>
        </p:txBody>
      </p:sp>
      <p:sp>
        <p:nvSpPr>
          <p:cNvPr id="268" name="Content Placeholder 2">
            <a:extLst>
              <a:ext uri="{FF2B5EF4-FFF2-40B4-BE49-F238E27FC236}">
                <a16:creationId xmlns:a16="http://schemas.microsoft.com/office/drawing/2014/main" id="{E672626F-0493-9B8E-2C5B-4F2ADCD8441A}"/>
              </a:ext>
            </a:extLst>
          </p:cNvPr>
          <p:cNvSpPr txBox="1">
            <a:spLocks/>
          </p:cNvSpPr>
          <p:nvPr/>
        </p:nvSpPr>
        <p:spPr>
          <a:xfrm>
            <a:off x="7347384" y="2152622"/>
            <a:ext cx="1239536"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word beoordeeld door mijn leidinggevende</a:t>
            </a:r>
            <a:endParaRPr lang="nl-NL" sz="1050" dirty="0">
              <a:solidFill>
                <a:srgbClr val="8098AA"/>
              </a:solidFill>
              <a:cs typeface="Arial" panose="020B0604020202020204" pitchFamily="34" charset="0"/>
            </a:endParaRPr>
          </a:p>
        </p:txBody>
      </p:sp>
      <p:sp>
        <p:nvSpPr>
          <p:cNvPr id="269" name="Content Placeholder 2">
            <a:extLst>
              <a:ext uri="{FF2B5EF4-FFF2-40B4-BE49-F238E27FC236}">
                <a16:creationId xmlns:a16="http://schemas.microsoft.com/office/drawing/2014/main" id="{C8159F87-7340-D204-C61A-5C70B4F98F31}"/>
              </a:ext>
            </a:extLst>
          </p:cNvPr>
          <p:cNvSpPr txBox="1">
            <a:spLocks/>
          </p:cNvSpPr>
          <p:nvPr/>
        </p:nvSpPr>
        <p:spPr>
          <a:xfrm>
            <a:off x="10820440" y="2810197"/>
            <a:ext cx="92877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Mijn contract wordt verlengd</a:t>
            </a:r>
            <a:endParaRPr lang="nl-NL" sz="1050" dirty="0">
              <a:solidFill>
                <a:srgbClr val="8098AA"/>
              </a:solidFill>
              <a:cs typeface="Arial" panose="020B0604020202020204" pitchFamily="34" charset="0"/>
            </a:endParaRPr>
          </a:p>
        </p:txBody>
      </p:sp>
      <p:sp>
        <p:nvSpPr>
          <p:cNvPr id="270" name="Content Placeholder 2">
            <a:extLst>
              <a:ext uri="{FF2B5EF4-FFF2-40B4-BE49-F238E27FC236}">
                <a16:creationId xmlns:a16="http://schemas.microsoft.com/office/drawing/2014/main" id="{D3DE457D-1B6C-6423-2CC5-B6264355BEB0}"/>
              </a:ext>
            </a:extLst>
          </p:cNvPr>
          <p:cNvSpPr txBox="1">
            <a:spLocks/>
          </p:cNvSpPr>
          <p:nvPr/>
        </p:nvSpPr>
        <p:spPr>
          <a:xfrm>
            <a:off x="10393715" y="4338366"/>
            <a:ext cx="1036197" cy="18782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Mijn contract wordt beëindigd of ik stop zelf</a:t>
            </a:r>
            <a:endParaRPr lang="nl-NL" sz="1050" dirty="0">
              <a:solidFill>
                <a:srgbClr val="8098AA"/>
              </a:solidFill>
              <a:cs typeface="Arial" panose="020B0604020202020204" pitchFamily="34" charset="0"/>
            </a:endParaRPr>
          </a:p>
        </p:txBody>
      </p:sp>
      <p:sp>
        <p:nvSpPr>
          <p:cNvPr id="282" name="Content Placeholder 2">
            <a:extLst>
              <a:ext uri="{FF2B5EF4-FFF2-40B4-BE49-F238E27FC236}">
                <a16:creationId xmlns:a16="http://schemas.microsoft.com/office/drawing/2014/main" id="{E8827D96-F513-6D58-DF47-D629893E8279}"/>
              </a:ext>
            </a:extLst>
          </p:cNvPr>
          <p:cNvSpPr txBox="1">
            <a:spLocks/>
          </p:cNvSpPr>
          <p:nvPr/>
        </p:nvSpPr>
        <p:spPr>
          <a:xfrm>
            <a:off x="9504411" y="4914487"/>
            <a:ext cx="776689" cy="2459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heb een exit gesprek</a:t>
            </a:r>
            <a:endParaRPr lang="nl-NL" sz="1050" dirty="0">
              <a:solidFill>
                <a:srgbClr val="8098AA"/>
              </a:solidFill>
              <a:cs typeface="Arial" panose="020B0604020202020204" pitchFamily="34" charset="0"/>
            </a:endParaRPr>
          </a:p>
        </p:txBody>
      </p:sp>
      <p:sp>
        <p:nvSpPr>
          <p:cNvPr id="285" name="Content Placeholder 2">
            <a:extLst>
              <a:ext uri="{FF2B5EF4-FFF2-40B4-BE49-F238E27FC236}">
                <a16:creationId xmlns:a16="http://schemas.microsoft.com/office/drawing/2014/main" id="{8AA4AF45-585D-A965-F35A-FBE3D4CA5AC6}"/>
              </a:ext>
            </a:extLst>
          </p:cNvPr>
          <p:cNvSpPr txBox="1">
            <a:spLocks/>
          </p:cNvSpPr>
          <p:nvPr/>
        </p:nvSpPr>
        <p:spPr>
          <a:xfrm>
            <a:off x="9137763" y="5928990"/>
            <a:ext cx="846018" cy="231502"/>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neem afscheid van mijn team</a:t>
            </a:r>
            <a:endParaRPr lang="nl-NL" sz="1050" dirty="0">
              <a:solidFill>
                <a:srgbClr val="8098AA"/>
              </a:solidFill>
              <a:cs typeface="Arial" panose="020B0604020202020204" pitchFamily="34" charset="0"/>
            </a:endParaRPr>
          </a:p>
        </p:txBody>
      </p:sp>
      <p:sp>
        <p:nvSpPr>
          <p:cNvPr id="287" name="Content Placeholder 2">
            <a:extLst>
              <a:ext uri="{FF2B5EF4-FFF2-40B4-BE49-F238E27FC236}">
                <a16:creationId xmlns:a16="http://schemas.microsoft.com/office/drawing/2014/main" id="{7F16ABFC-2D27-3A8A-C697-0C0EA72C5009}"/>
              </a:ext>
            </a:extLst>
          </p:cNvPr>
          <p:cNvSpPr txBox="1">
            <a:spLocks/>
          </p:cNvSpPr>
          <p:nvPr/>
        </p:nvSpPr>
        <p:spPr>
          <a:xfrm>
            <a:off x="11290823" y="4901750"/>
            <a:ext cx="846018" cy="231502"/>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houd contact</a:t>
            </a:r>
            <a:endParaRPr lang="nl-NL" sz="1050" dirty="0">
              <a:solidFill>
                <a:srgbClr val="8098AA"/>
              </a:solidFill>
              <a:cs typeface="Arial" panose="020B0604020202020204" pitchFamily="34" charset="0"/>
            </a:endParaRPr>
          </a:p>
        </p:txBody>
      </p:sp>
      <p:sp>
        <p:nvSpPr>
          <p:cNvPr id="288" name="Content Placeholder 2">
            <a:extLst>
              <a:ext uri="{FF2B5EF4-FFF2-40B4-BE49-F238E27FC236}">
                <a16:creationId xmlns:a16="http://schemas.microsoft.com/office/drawing/2014/main" id="{C5F3AD5F-F3AA-8133-AF2E-55BC0FEFC3CE}"/>
              </a:ext>
            </a:extLst>
          </p:cNvPr>
          <p:cNvSpPr txBox="1">
            <a:spLocks/>
          </p:cNvSpPr>
          <p:nvPr/>
        </p:nvSpPr>
        <p:spPr>
          <a:xfrm>
            <a:off x="10265867" y="6015548"/>
            <a:ext cx="846018" cy="221478"/>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lever mijn spullen in</a:t>
            </a:r>
            <a:endParaRPr lang="nl-NL" sz="1050" dirty="0">
              <a:solidFill>
                <a:srgbClr val="8098AA"/>
              </a:solidFill>
              <a:cs typeface="Arial" panose="020B0604020202020204" pitchFamily="34" charset="0"/>
            </a:endParaRPr>
          </a:p>
        </p:txBody>
      </p:sp>
      <p:sp>
        <p:nvSpPr>
          <p:cNvPr id="289" name="Freeform 754">
            <a:extLst>
              <a:ext uri="{FF2B5EF4-FFF2-40B4-BE49-F238E27FC236}">
                <a16:creationId xmlns:a16="http://schemas.microsoft.com/office/drawing/2014/main" id="{A874E14F-89F7-0EB6-B168-A36A997931D8}"/>
              </a:ext>
            </a:extLst>
          </p:cNvPr>
          <p:cNvSpPr/>
          <p:nvPr/>
        </p:nvSpPr>
        <p:spPr>
          <a:xfrm flipV="1">
            <a:off x="4459239" y="5944065"/>
            <a:ext cx="340081" cy="268049"/>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1" name="Freeform 754">
            <a:extLst>
              <a:ext uri="{FF2B5EF4-FFF2-40B4-BE49-F238E27FC236}">
                <a16:creationId xmlns:a16="http://schemas.microsoft.com/office/drawing/2014/main" id="{B2F68670-0671-D5A5-CCA4-FD8CC69914D6}"/>
              </a:ext>
            </a:extLst>
          </p:cNvPr>
          <p:cNvSpPr/>
          <p:nvPr/>
        </p:nvSpPr>
        <p:spPr>
          <a:xfrm flipV="1">
            <a:off x="4799597" y="4938426"/>
            <a:ext cx="420827" cy="374036"/>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2" name="Freeform 754">
            <a:extLst>
              <a:ext uri="{FF2B5EF4-FFF2-40B4-BE49-F238E27FC236}">
                <a16:creationId xmlns:a16="http://schemas.microsoft.com/office/drawing/2014/main" id="{C7C02676-CE1C-E084-9FBA-D0D663223657}"/>
              </a:ext>
            </a:extLst>
          </p:cNvPr>
          <p:cNvSpPr/>
          <p:nvPr/>
        </p:nvSpPr>
        <p:spPr>
          <a:xfrm flipV="1">
            <a:off x="4809476" y="4011479"/>
            <a:ext cx="409075" cy="220388"/>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3" name="Freeform 754">
            <a:extLst>
              <a:ext uri="{FF2B5EF4-FFF2-40B4-BE49-F238E27FC236}">
                <a16:creationId xmlns:a16="http://schemas.microsoft.com/office/drawing/2014/main" id="{A2697F1E-D024-4E76-7788-E81D9FCBC769}"/>
              </a:ext>
            </a:extLst>
          </p:cNvPr>
          <p:cNvSpPr/>
          <p:nvPr/>
        </p:nvSpPr>
        <p:spPr>
          <a:xfrm rot="11050930" flipH="1">
            <a:off x="4802709" y="2549021"/>
            <a:ext cx="590031"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4" name="Freeform 754">
            <a:extLst>
              <a:ext uri="{FF2B5EF4-FFF2-40B4-BE49-F238E27FC236}">
                <a16:creationId xmlns:a16="http://schemas.microsoft.com/office/drawing/2014/main" id="{8867A97F-D64F-5524-08BF-79054C2FFB5D}"/>
              </a:ext>
            </a:extLst>
          </p:cNvPr>
          <p:cNvSpPr/>
          <p:nvPr/>
        </p:nvSpPr>
        <p:spPr>
          <a:xfrm rot="5772746" flipH="1">
            <a:off x="5493747" y="691981"/>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5" name="Freeform 754">
            <a:extLst>
              <a:ext uri="{FF2B5EF4-FFF2-40B4-BE49-F238E27FC236}">
                <a16:creationId xmlns:a16="http://schemas.microsoft.com/office/drawing/2014/main" id="{68E94E6F-A8FC-D7F6-E698-A0295FD611D1}"/>
              </a:ext>
            </a:extLst>
          </p:cNvPr>
          <p:cNvSpPr/>
          <p:nvPr/>
        </p:nvSpPr>
        <p:spPr>
          <a:xfrm rot="6842120" flipH="1">
            <a:off x="6244758" y="1237056"/>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6" name="Freeform 754">
            <a:extLst>
              <a:ext uri="{FF2B5EF4-FFF2-40B4-BE49-F238E27FC236}">
                <a16:creationId xmlns:a16="http://schemas.microsoft.com/office/drawing/2014/main" id="{643DD2F1-7A8B-C515-B559-EA9294FB5680}"/>
              </a:ext>
            </a:extLst>
          </p:cNvPr>
          <p:cNvSpPr/>
          <p:nvPr/>
        </p:nvSpPr>
        <p:spPr>
          <a:xfrm rot="8144550" flipH="1">
            <a:off x="6301104" y="2686946"/>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7" name="Freeform 754">
            <a:extLst>
              <a:ext uri="{FF2B5EF4-FFF2-40B4-BE49-F238E27FC236}">
                <a16:creationId xmlns:a16="http://schemas.microsoft.com/office/drawing/2014/main" id="{4591F38C-93E5-A405-ED27-97EF03FD4908}"/>
              </a:ext>
            </a:extLst>
          </p:cNvPr>
          <p:cNvSpPr/>
          <p:nvPr/>
        </p:nvSpPr>
        <p:spPr>
          <a:xfrm rot="5400000">
            <a:off x="6913773" y="5173792"/>
            <a:ext cx="590031"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8" name="Freeform 754">
            <a:extLst>
              <a:ext uri="{FF2B5EF4-FFF2-40B4-BE49-F238E27FC236}">
                <a16:creationId xmlns:a16="http://schemas.microsoft.com/office/drawing/2014/main" id="{84BD494B-37EF-2BFE-450A-F73E373123A8}"/>
              </a:ext>
            </a:extLst>
          </p:cNvPr>
          <p:cNvSpPr/>
          <p:nvPr/>
        </p:nvSpPr>
        <p:spPr>
          <a:xfrm rot="2794782">
            <a:off x="7379022" y="4862806"/>
            <a:ext cx="590031"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9" name="Freeform 754">
            <a:extLst>
              <a:ext uri="{FF2B5EF4-FFF2-40B4-BE49-F238E27FC236}">
                <a16:creationId xmlns:a16="http://schemas.microsoft.com/office/drawing/2014/main" id="{281DFC90-662A-2870-0E3C-629F84D3119D}"/>
              </a:ext>
            </a:extLst>
          </p:cNvPr>
          <p:cNvSpPr/>
          <p:nvPr/>
        </p:nvSpPr>
        <p:spPr>
          <a:xfrm rot="2794782">
            <a:off x="7744184" y="3537158"/>
            <a:ext cx="515413" cy="51614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3" name="Freeform 754">
            <a:extLst>
              <a:ext uri="{FF2B5EF4-FFF2-40B4-BE49-F238E27FC236}">
                <a16:creationId xmlns:a16="http://schemas.microsoft.com/office/drawing/2014/main" id="{3C52A5DE-D1FD-8579-E9ED-D0B4D9DFEA62}"/>
              </a:ext>
            </a:extLst>
          </p:cNvPr>
          <p:cNvSpPr/>
          <p:nvPr/>
        </p:nvSpPr>
        <p:spPr>
          <a:xfrm rot="2096207">
            <a:off x="9035161" y="2491160"/>
            <a:ext cx="590031"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5" name="Freeform 754">
            <a:extLst>
              <a:ext uri="{FF2B5EF4-FFF2-40B4-BE49-F238E27FC236}">
                <a16:creationId xmlns:a16="http://schemas.microsoft.com/office/drawing/2014/main" id="{17182AC8-3187-6AD4-2C97-065B6DF23670}"/>
              </a:ext>
            </a:extLst>
          </p:cNvPr>
          <p:cNvSpPr/>
          <p:nvPr/>
        </p:nvSpPr>
        <p:spPr>
          <a:xfrm rot="14277313" flipV="1">
            <a:off x="7968441" y="2775189"/>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6" name="Freeform 754">
            <a:extLst>
              <a:ext uri="{FF2B5EF4-FFF2-40B4-BE49-F238E27FC236}">
                <a16:creationId xmlns:a16="http://schemas.microsoft.com/office/drawing/2014/main" id="{A9E64F6C-0C35-F89D-5FCA-13644A7DEDAF}"/>
              </a:ext>
            </a:extLst>
          </p:cNvPr>
          <p:cNvSpPr/>
          <p:nvPr/>
        </p:nvSpPr>
        <p:spPr>
          <a:xfrm rot="5400000">
            <a:off x="9933910" y="4225535"/>
            <a:ext cx="438078"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9" name="Freeform 754">
            <a:extLst>
              <a:ext uri="{FF2B5EF4-FFF2-40B4-BE49-F238E27FC236}">
                <a16:creationId xmlns:a16="http://schemas.microsoft.com/office/drawing/2014/main" id="{57A13987-F112-ECA0-31BD-37BDDDD3612F}"/>
              </a:ext>
            </a:extLst>
          </p:cNvPr>
          <p:cNvSpPr/>
          <p:nvPr/>
        </p:nvSpPr>
        <p:spPr>
          <a:xfrm rot="14277313" flipV="1">
            <a:off x="11436873" y="5366205"/>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10" name="Freeform 754">
            <a:extLst>
              <a:ext uri="{FF2B5EF4-FFF2-40B4-BE49-F238E27FC236}">
                <a16:creationId xmlns:a16="http://schemas.microsoft.com/office/drawing/2014/main" id="{5C942EEF-2479-02E8-58DE-178EB626DAA6}"/>
              </a:ext>
            </a:extLst>
          </p:cNvPr>
          <p:cNvSpPr/>
          <p:nvPr/>
        </p:nvSpPr>
        <p:spPr>
          <a:xfrm rot="8418227">
            <a:off x="9026486" y="5587624"/>
            <a:ext cx="455385"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11" name="Freeform 754">
            <a:extLst>
              <a:ext uri="{FF2B5EF4-FFF2-40B4-BE49-F238E27FC236}">
                <a16:creationId xmlns:a16="http://schemas.microsoft.com/office/drawing/2014/main" id="{660FD98C-C008-AA51-6F31-8747D61CC1FA}"/>
              </a:ext>
            </a:extLst>
          </p:cNvPr>
          <p:cNvSpPr/>
          <p:nvPr/>
        </p:nvSpPr>
        <p:spPr>
          <a:xfrm rot="17198682" flipH="1" flipV="1">
            <a:off x="10192613" y="5680009"/>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12" name="Freeform 754">
            <a:extLst>
              <a:ext uri="{FF2B5EF4-FFF2-40B4-BE49-F238E27FC236}">
                <a16:creationId xmlns:a16="http://schemas.microsoft.com/office/drawing/2014/main" id="{60CF4DF5-7CB7-9143-D379-FCB82EA713AF}"/>
              </a:ext>
            </a:extLst>
          </p:cNvPr>
          <p:cNvSpPr/>
          <p:nvPr/>
        </p:nvSpPr>
        <p:spPr>
          <a:xfrm rot="10130306" flipH="1">
            <a:off x="4928373" y="1342313"/>
            <a:ext cx="544516"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13" name="Content Placeholder 2">
            <a:extLst>
              <a:ext uri="{FF2B5EF4-FFF2-40B4-BE49-F238E27FC236}">
                <a16:creationId xmlns:a16="http://schemas.microsoft.com/office/drawing/2014/main" id="{B3F3FDBB-684A-84DB-2AD6-E5B825405C20}"/>
              </a:ext>
            </a:extLst>
          </p:cNvPr>
          <p:cNvSpPr txBox="1">
            <a:spLocks/>
          </p:cNvSpPr>
          <p:nvPr/>
        </p:nvSpPr>
        <p:spPr>
          <a:xfrm>
            <a:off x="5174631" y="1610185"/>
            <a:ext cx="717583"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We hebben een team uitje</a:t>
            </a:r>
            <a:endParaRPr lang="nl-NL" sz="1050" dirty="0">
              <a:solidFill>
                <a:srgbClr val="8098AA"/>
              </a:solidFill>
              <a:cs typeface="Arial" panose="020B0604020202020204" pitchFamily="34" charset="0"/>
            </a:endParaRPr>
          </a:p>
        </p:txBody>
      </p:sp>
      <p:sp>
        <p:nvSpPr>
          <p:cNvPr id="42" name="Freeform 754">
            <a:extLst>
              <a:ext uri="{FF2B5EF4-FFF2-40B4-BE49-F238E27FC236}">
                <a16:creationId xmlns:a16="http://schemas.microsoft.com/office/drawing/2014/main" id="{3B52D63E-5DCF-1136-C699-4A3A28A43486}"/>
              </a:ext>
            </a:extLst>
          </p:cNvPr>
          <p:cNvSpPr/>
          <p:nvPr/>
        </p:nvSpPr>
        <p:spPr>
          <a:xfrm rot="8144550" flipH="1">
            <a:off x="9138550" y="4640340"/>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grpSp>
        <p:nvGrpSpPr>
          <p:cNvPr id="17" name="Group 16">
            <a:extLst>
              <a:ext uri="{FF2B5EF4-FFF2-40B4-BE49-F238E27FC236}">
                <a16:creationId xmlns:a16="http://schemas.microsoft.com/office/drawing/2014/main" id="{A03173C9-351B-FDFF-429E-BE963E7840B7}"/>
              </a:ext>
            </a:extLst>
          </p:cNvPr>
          <p:cNvGrpSpPr/>
          <p:nvPr/>
        </p:nvGrpSpPr>
        <p:grpSpPr>
          <a:xfrm>
            <a:off x="8831137" y="1344205"/>
            <a:ext cx="1890783" cy="929163"/>
            <a:chOff x="3251818" y="1389545"/>
            <a:chExt cx="2062588" cy="1032959"/>
          </a:xfrm>
        </p:grpSpPr>
        <p:grpSp>
          <p:nvGrpSpPr>
            <p:cNvPr id="18" name="Group 17">
              <a:extLst>
                <a:ext uri="{FF2B5EF4-FFF2-40B4-BE49-F238E27FC236}">
                  <a16:creationId xmlns:a16="http://schemas.microsoft.com/office/drawing/2014/main" id="{DB18B819-5F51-0B53-DBBE-38910D033BDA}"/>
                </a:ext>
              </a:extLst>
            </p:cNvPr>
            <p:cNvGrpSpPr>
              <a:grpSpLocks noChangeAspect="1"/>
            </p:cNvGrpSpPr>
            <p:nvPr/>
          </p:nvGrpSpPr>
          <p:grpSpPr>
            <a:xfrm rot="16200000">
              <a:off x="3251644" y="1389719"/>
              <a:ext cx="1032959" cy="1032611"/>
              <a:chOff x="2877933" y="261637"/>
              <a:chExt cx="495803" cy="495636"/>
            </a:xfrm>
          </p:grpSpPr>
          <p:grpSp>
            <p:nvGrpSpPr>
              <p:cNvPr id="24" name="Graphic 4">
                <a:extLst>
                  <a:ext uri="{FF2B5EF4-FFF2-40B4-BE49-F238E27FC236}">
                    <a16:creationId xmlns:a16="http://schemas.microsoft.com/office/drawing/2014/main" id="{E8101E8D-4454-3DCD-E7BA-62B25C79D717}"/>
                  </a:ext>
                </a:extLst>
              </p:cNvPr>
              <p:cNvGrpSpPr>
                <a:grpSpLocks noChangeAspect="1"/>
              </p:cNvGrpSpPr>
              <p:nvPr/>
            </p:nvGrpSpPr>
            <p:grpSpPr>
              <a:xfrm>
                <a:off x="2878002" y="261637"/>
                <a:ext cx="495734" cy="495636"/>
                <a:chOff x="2878002" y="261637"/>
                <a:chExt cx="495734" cy="495636"/>
              </a:xfrm>
            </p:grpSpPr>
            <p:sp>
              <p:nvSpPr>
                <p:cNvPr id="26" name="Freeform 70">
                  <a:extLst>
                    <a:ext uri="{FF2B5EF4-FFF2-40B4-BE49-F238E27FC236}">
                      <a16:creationId xmlns:a16="http://schemas.microsoft.com/office/drawing/2014/main" id="{B6FD2441-457F-32BE-1BE4-2A47AF3A629F}"/>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27" name="Freeform 71">
                  <a:extLst>
                    <a:ext uri="{FF2B5EF4-FFF2-40B4-BE49-F238E27FC236}">
                      <a16:creationId xmlns:a16="http://schemas.microsoft.com/office/drawing/2014/main" id="{62124D69-567E-D039-BF2B-28FE7EB95D91}"/>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25" name="Freeform 69">
                <a:extLst>
                  <a:ext uri="{FF2B5EF4-FFF2-40B4-BE49-F238E27FC236}">
                    <a16:creationId xmlns:a16="http://schemas.microsoft.com/office/drawing/2014/main" id="{A730B54A-8830-3278-747F-8D77F3D56B1A}"/>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19" name="Group 18">
              <a:extLst>
                <a:ext uri="{FF2B5EF4-FFF2-40B4-BE49-F238E27FC236}">
                  <a16:creationId xmlns:a16="http://schemas.microsoft.com/office/drawing/2014/main" id="{B91E0232-0C82-A4F0-66E2-1CCDD321F20D}"/>
                </a:ext>
              </a:extLst>
            </p:cNvPr>
            <p:cNvGrpSpPr>
              <a:grpSpLocks noChangeAspect="1"/>
            </p:cNvGrpSpPr>
            <p:nvPr/>
          </p:nvGrpSpPr>
          <p:grpSpPr>
            <a:xfrm rot="16200000">
              <a:off x="4281620" y="1389718"/>
              <a:ext cx="1032959" cy="1032613"/>
              <a:chOff x="2877933" y="791668"/>
              <a:chExt cx="495803" cy="495637"/>
            </a:xfrm>
          </p:grpSpPr>
          <p:grpSp>
            <p:nvGrpSpPr>
              <p:cNvPr id="20" name="Graphic 4">
                <a:extLst>
                  <a:ext uri="{FF2B5EF4-FFF2-40B4-BE49-F238E27FC236}">
                    <a16:creationId xmlns:a16="http://schemas.microsoft.com/office/drawing/2014/main" id="{2C60D039-E218-3895-B0F0-8DD2ED1D3731}"/>
                  </a:ext>
                </a:extLst>
              </p:cNvPr>
              <p:cNvGrpSpPr>
                <a:grpSpLocks noChangeAspect="1"/>
              </p:cNvGrpSpPr>
              <p:nvPr/>
            </p:nvGrpSpPr>
            <p:grpSpPr>
              <a:xfrm>
                <a:off x="2877933" y="791737"/>
                <a:ext cx="495803" cy="495568"/>
                <a:chOff x="2877933" y="791737"/>
                <a:chExt cx="495803" cy="495568"/>
              </a:xfrm>
            </p:grpSpPr>
            <p:sp>
              <p:nvSpPr>
                <p:cNvPr id="22" name="Freeform 75">
                  <a:extLst>
                    <a:ext uri="{FF2B5EF4-FFF2-40B4-BE49-F238E27FC236}">
                      <a16:creationId xmlns:a16="http://schemas.microsoft.com/office/drawing/2014/main" id="{C4BC4DE3-C9F2-78EE-BD0D-FD70FC730F5C}"/>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23" name="Freeform 76">
                  <a:extLst>
                    <a:ext uri="{FF2B5EF4-FFF2-40B4-BE49-F238E27FC236}">
                      <a16:creationId xmlns:a16="http://schemas.microsoft.com/office/drawing/2014/main" id="{5B7FDB05-C186-D322-890A-FF905C232DB1}"/>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21" name="Freeform 74">
                <a:extLst>
                  <a:ext uri="{FF2B5EF4-FFF2-40B4-BE49-F238E27FC236}">
                    <a16:creationId xmlns:a16="http://schemas.microsoft.com/office/drawing/2014/main" id="{4629D1E8-BBB6-E4BB-1C2B-F2FFD3072398}"/>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127" name="Group 126">
            <a:extLst>
              <a:ext uri="{FF2B5EF4-FFF2-40B4-BE49-F238E27FC236}">
                <a16:creationId xmlns:a16="http://schemas.microsoft.com/office/drawing/2014/main" id="{5EDBE1BF-7464-944C-A24F-EDA5F1F7281F}"/>
              </a:ext>
            </a:extLst>
          </p:cNvPr>
          <p:cNvGrpSpPr>
            <a:grpSpLocks noChangeAspect="1"/>
          </p:cNvGrpSpPr>
          <p:nvPr/>
        </p:nvGrpSpPr>
        <p:grpSpPr>
          <a:xfrm rot="5400000">
            <a:off x="9882268" y="2644441"/>
            <a:ext cx="1230567" cy="448737"/>
            <a:chOff x="2460593" y="1450725"/>
            <a:chExt cx="644661" cy="233999"/>
          </a:xfrm>
        </p:grpSpPr>
        <p:sp>
          <p:nvSpPr>
            <p:cNvPr id="128" name="Freeform 127">
              <a:extLst>
                <a:ext uri="{FF2B5EF4-FFF2-40B4-BE49-F238E27FC236}">
                  <a16:creationId xmlns:a16="http://schemas.microsoft.com/office/drawing/2014/main" id="{2240AEF6-E597-CC4C-ADD6-DE693073C870}"/>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129" name="Freeform 128">
              <a:extLst>
                <a:ext uri="{FF2B5EF4-FFF2-40B4-BE49-F238E27FC236}">
                  <a16:creationId xmlns:a16="http://schemas.microsoft.com/office/drawing/2014/main" id="{EE2E14CC-51FB-2244-A249-25055CD9BF50}"/>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130" name="Graphic 4">
              <a:extLst>
                <a:ext uri="{FF2B5EF4-FFF2-40B4-BE49-F238E27FC236}">
                  <a16:creationId xmlns:a16="http://schemas.microsoft.com/office/drawing/2014/main" id="{611F2B55-2CFC-F24A-B09D-BF4683E49DAD}"/>
                </a:ext>
              </a:extLst>
            </p:cNvPr>
            <p:cNvGrpSpPr>
              <a:grpSpLocks noChangeAspect="1"/>
            </p:cNvGrpSpPr>
            <p:nvPr/>
          </p:nvGrpSpPr>
          <p:grpSpPr>
            <a:xfrm>
              <a:off x="2460593" y="1463821"/>
              <a:ext cx="644661" cy="207807"/>
              <a:chOff x="2460593" y="1463821"/>
              <a:chExt cx="644661" cy="207807"/>
            </a:xfrm>
            <a:solidFill>
              <a:srgbClr val="E4E4E4"/>
            </a:solidFill>
          </p:grpSpPr>
          <p:sp>
            <p:nvSpPr>
              <p:cNvPr id="131" name="Freeform 130">
                <a:extLst>
                  <a:ext uri="{FF2B5EF4-FFF2-40B4-BE49-F238E27FC236}">
                    <a16:creationId xmlns:a16="http://schemas.microsoft.com/office/drawing/2014/main" id="{98E98D37-5FCC-3640-9E81-4A972963243A}"/>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132" name="Freeform 131">
                <a:extLst>
                  <a:ext uri="{FF2B5EF4-FFF2-40B4-BE49-F238E27FC236}">
                    <a16:creationId xmlns:a16="http://schemas.microsoft.com/office/drawing/2014/main" id="{1C203029-B732-9143-8925-C17438E2CF3F}"/>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sp>
        <p:nvSpPr>
          <p:cNvPr id="300" name="Freeform 754">
            <a:extLst>
              <a:ext uri="{FF2B5EF4-FFF2-40B4-BE49-F238E27FC236}">
                <a16:creationId xmlns:a16="http://schemas.microsoft.com/office/drawing/2014/main" id="{4B12E61E-9ADF-DB20-5913-375CCDBDC5F3}"/>
              </a:ext>
            </a:extLst>
          </p:cNvPr>
          <p:cNvSpPr/>
          <p:nvPr/>
        </p:nvSpPr>
        <p:spPr>
          <a:xfrm rot="14277313" flipV="1">
            <a:off x="9629482" y="1339535"/>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1" name="Freeform 754">
            <a:extLst>
              <a:ext uri="{FF2B5EF4-FFF2-40B4-BE49-F238E27FC236}">
                <a16:creationId xmlns:a16="http://schemas.microsoft.com/office/drawing/2014/main" id="{14EA32F8-5917-5AD5-56EC-662DF8DA2A15}"/>
              </a:ext>
            </a:extLst>
          </p:cNvPr>
          <p:cNvSpPr/>
          <p:nvPr/>
        </p:nvSpPr>
        <p:spPr>
          <a:xfrm rot="6842120" flipH="1">
            <a:off x="10239077" y="1387767"/>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2" name="Freeform 754">
            <a:extLst>
              <a:ext uri="{FF2B5EF4-FFF2-40B4-BE49-F238E27FC236}">
                <a16:creationId xmlns:a16="http://schemas.microsoft.com/office/drawing/2014/main" id="{16A0DAC2-E9A6-A1AF-E0EB-5F7CF2C41805}"/>
              </a:ext>
            </a:extLst>
          </p:cNvPr>
          <p:cNvSpPr/>
          <p:nvPr/>
        </p:nvSpPr>
        <p:spPr>
          <a:xfrm rot="8144550" flipH="1">
            <a:off x="10487240" y="1782287"/>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4" name="Freeform 754">
            <a:extLst>
              <a:ext uri="{FF2B5EF4-FFF2-40B4-BE49-F238E27FC236}">
                <a16:creationId xmlns:a16="http://schemas.microsoft.com/office/drawing/2014/main" id="{97874018-4040-6912-1DAE-D9DCC4B1ED04}"/>
              </a:ext>
            </a:extLst>
          </p:cNvPr>
          <p:cNvSpPr/>
          <p:nvPr/>
        </p:nvSpPr>
        <p:spPr>
          <a:xfrm rot="9045523" flipV="1">
            <a:off x="8795439" y="1523853"/>
            <a:ext cx="394202" cy="367067"/>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43" name="Freeform 754">
            <a:extLst>
              <a:ext uri="{FF2B5EF4-FFF2-40B4-BE49-F238E27FC236}">
                <a16:creationId xmlns:a16="http://schemas.microsoft.com/office/drawing/2014/main" id="{297664DF-BF7D-92FD-4459-23A872E238CD}"/>
              </a:ext>
            </a:extLst>
          </p:cNvPr>
          <p:cNvSpPr/>
          <p:nvPr/>
        </p:nvSpPr>
        <p:spPr>
          <a:xfrm rot="8144550" flipH="1">
            <a:off x="10551807" y="2571051"/>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458" name="Content Placeholder 2">
            <a:extLst>
              <a:ext uri="{FF2B5EF4-FFF2-40B4-BE49-F238E27FC236}">
                <a16:creationId xmlns:a16="http://schemas.microsoft.com/office/drawing/2014/main" id="{37095F94-FE61-C3BC-9CD5-F6C0DCD5FB82}"/>
              </a:ext>
            </a:extLst>
          </p:cNvPr>
          <p:cNvSpPr txBox="1">
            <a:spLocks/>
          </p:cNvSpPr>
          <p:nvPr/>
        </p:nvSpPr>
        <p:spPr>
          <a:xfrm>
            <a:off x="4344627" y="6288499"/>
            <a:ext cx="94107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doe mijn dagelijkse werk</a:t>
            </a:r>
            <a:endParaRPr lang="nl-NL" sz="1050" dirty="0">
              <a:solidFill>
                <a:srgbClr val="8098AA"/>
              </a:solidFill>
              <a:cs typeface="Arial" panose="020B0604020202020204" pitchFamily="34" charset="0"/>
            </a:endParaRPr>
          </a:p>
        </p:txBody>
      </p:sp>
      <p:sp>
        <p:nvSpPr>
          <p:cNvPr id="459" name="Tekstvak 458">
            <a:extLst>
              <a:ext uri="{FF2B5EF4-FFF2-40B4-BE49-F238E27FC236}">
                <a16:creationId xmlns:a16="http://schemas.microsoft.com/office/drawing/2014/main" id="{B288F352-912B-23F4-5848-42048E90606F}"/>
              </a:ext>
            </a:extLst>
          </p:cNvPr>
          <p:cNvSpPr txBox="1"/>
          <p:nvPr/>
        </p:nvSpPr>
        <p:spPr>
          <a:xfrm>
            <a:off x="2880049" y="0"/>
            <a:ext cx="6431903" cy="584775"/>
          </a:xfrm>
          <a:prstGeom prst="rect">
            <a:avLst/>
          </a:prstGeom>
          <a:noFill/>
        </p:spPr>
        <p:txBody>
          <a:bodyPr wrap="square" rtlCol="0">
            <a:spAutoFit/>
          </a:bodyPr>
          <a:lstStyle/>
          <a:p>
            <a:pPr algn="ctr"/>
            <a:r>
              <a:rPr lang="nl-NL" sz="3200" dirty="0">
                <a:solidFill>
                  <a:schemeClr val="accent3"/>
                </a:solidFill>
              </a:rPr>
              <a:t>DE REIS VAN DE MEDEWERKER</a:t>
            </a:r>
          </a:p>
        </p:txBody>
      </p:sp>
      <p:grpSp>
        <p:nvGrpSpPr>
          <p:cNvPr id="457" name="Group 595">
            <a:extLst>
              <a:ext uri="{FF2B5EF4-FFF2-40B4-BE49-F238E27FC236}">
                <a16:creationId xmlns:a16="http://schemas.microsoft.com/office/drawing/2014/main" id="{8B5EF19F-9EFF-FD42-74C7-30D66929F3E9}"/>
              </a:ext>
            </a:extLst>
          </p:cNvPr>
          <p:cNvGrpSpPr/>
          <p:nvPr/>
        </p:nvGrpSpPr>
        <p:grpSpPr>
          <a:xfrm>
            <a:off x="6262920" y="4132265"/>
            <a:ext cx="528508" cy="544636"/>
            <a:chOff x="6376813" y="95334"/>
            <a:chExt cx="3667135" cy="3720666"/>
          </a:xfrm>
          <a:solidFill>
            <a:srgbClr val="8098AA"/>
          </a:solidFill>
        </p:grpSpPr>
        <p:sp>
          <p:nvSpPr>
            <p:cNvPr id="460" name="Freeform: Shape 588">
              <a:extLst>
                <a:ext uri="{FF2B5EF4-FFF2-40B4-BE49-F238E27FC236}">
                  <a16:creationId xmlns:a16="http://schemas.microsoft.com/office/drawing/2014/main" id="{66201FFE-0A1E-0D4C-6185-559205EF5246}"/>
                </a:ext>
              </a:extLst>
            </p:cNvPr>
            <p:cNvSpPr/>
            <p:nvPr/>
          </p:nvSpPr>
          <p:spPr>
            <a:xfrm>
              <a:off x="6376813" y="2946814"/>
              <a:ext cx="541736" cy="869175"/>
            </a:xfrm>
            <a:custGeom>
              <a:avLst/>
              <a:gdLst>
                <a:gd name="connsiteX0" fmla="*/ 458393 w 541736"/>
                <a:gd name="connsiteY0" fmla="*/ 869175 h 869175"/>
                <a:gd name="connsiteX1" fmla="*/ 83344 w 541736"/>
                <a:gd name="connsiteY1" fmla="*/ 869175 h 869175"/>
                <a:gd name="connsiteX2" fmla="*/ 0 w 541736"/>
                <a:gd name="connsiteY2" fmla="*/ 785831 h 869175"/>
                <a:gd name="connsiteX3" fmla="*/ 0 w 541736"/>
                <a:gd name="connsiteY3" fmla="*/ 83344 h 869175"/>
                <a:gd name="connsiteX4" fmla="*/ 83344 w 541736"/>
                <a:gd name="connsiteY4" fmla="*/ 0 h 869175"/>
                <a:gd name="connsiteX5" fmla="*/ 458393 w 541736"/>
                <a:gd name="connsiteY5" fmla="*/ 0 h 869175"/>
                <a:gd name="connsiteX6" fmla="*/ 541736 w 541736"/>
                <a:gd name="connsiteY6" fmla="*/ 83344 h 869175"/>
                <a:gd name="connsiteX7" fmla="*/ 541736 w 541736"/>
                <a:gd name="connsiteY7" fmla="*/ 779850 h 869175"/>
                <a:gd name="connsiteX8" fmla="*/ 458393 w 541736"/>
                <a:gd name="connsiteY8" fmla="*/ 869148 h 86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736" h="869175">
                  <a:moveTo>
                    <a:pt x="458393" y="869175"/>
                  </a:moveTo>
                  <a:lnTo>
                    <a:pt x="83344" y="869175"/>
                  </a:lnTo>
                  <a:cubicBezTo>
                    <a:pt x="35719" y="869175"/>
                    <a:pt x="0" y="833456"/>
                    <a:pt x="0" y="785831"/>
                  </a:cubicBezTo>
                  <a:lnTo>
                    <a:pt x="0" y="83344"/>
                  </a:lnTo>
                  <a:cubicBezTo>
                    <a:pt x="0" y="35719"/>
                    <a:pt x="35719" y="0"/>
                    <a:pt x="83344" y="0"/>
                  </a:cubicBezTo>
                  <a:lnTo>
                    <a:pt x="458393" y="0"/>
                  </a:lnTo>
                  <a:cubicBezTo>
                    <a:pt x="506018" y="0"/>
                    <a:pt x="541736" y="35719"/>
                    <a:pt x="541736" y="83344"/>
                  </a:cubicBezTo>
                  <a:lnTo>
                    <a:pt x="541736" y="779850"/>
                  </a:lnTo>
                  <a:cubicBezTo>
                    <a:pt x="541736" y="827475"/>
                    <a:pt x="500063" y="869148"/>
                    <a:pt x="458393" y="869148"/>
                  </a:cubicBezTo>
                  <a:close/>
                </a:path>
              </a:pathLst>
            </a:custGeom>
            <a:solidFill>
              <a:schemeClr val="accent2"/>
            </a:solidFill>
            <a:ln w="38100" cap="flat">
              <a:noFill/>
              <a:prstDash val="solid"/>
              <a:miter/>
            </a:ln>
          </p:spPr>
          <p:txBody>
            <a:bodyPr rtlCol="0" anchor="ctr"/>
            <a:lstStyle/>
            <a:p>
              <a:endParaRPr lang="nl-NL" dirty="0"/>
            </a:p>
          </p:txBody>
        </p:sp>
        <p:sp>
          <p:nvSpPr>
            <p:cNvPr id="461" name="Freeform: Shape 589">
              <a:extLst>
                <a:ext uri="{FF2B5EF4-FFF2-40B4-BE49-F238E27FC236}">
                  <a16:creationId xmlns:a16="http://schemas.microsoft.com/office/drawing/2014/main" id="{E677A47D-500C-2C24-012D-CBF1D39C4774}"/>
                </a:ext>
              </a:extLst>
            </p:cNvPr>
            <p:cNvSpPr/>
            <p:nvPr/>
          </p:nvSpPr>
          <p:spPr>
            <a:xfrm>
              <a:off x="7198363" y="2577739"/>
              <a:ext cx="541736" cy="1238261"/>
            </a:xfrm>
            <a:custGeom>
              <a:avLst/>
              <a:gdLst>
                <a:gd name="connsiteX0" fmla="*/ 458393 w 541736"/>
                <a:gd name="connsiteY0" fmla="*/ 1238250 h 1238261"/>
                <a:gd name="connsiteX1" fmla="*/ 83344 w 541736"/>
                <a:gd name="connsiteY1" fmla="*/ 1238250 h 1238261"/>
                <a:gd name="connsiteX2" fmla="*/ 0 w 541736"/>
                <a:gd name="connsiteY2" fmla="*/ 1154906 h 1238261"/>
                <a:gd name="connsiteX3" fmla="*/ 0 w 541736"/>
                <a:gd name="connsiteY3" fmla="*/ 83344 h 1238261"/>
                <a:gd name="connsiteX4" fmla="*/ 83344 w 541736"/>
                <a:gd name="connsiteY4" fmla="*/ 0 h 1238261"/>
                <a:gd name="connsiteX5" fmla="*/ 458393 w 541736"/>
                <a:gd name="connsiteY5" fmla="*/ 0 h 1238261"/>
                <a:gd name="connsiteX6" fmla="*/ 541736 w 541736"/>
                <a:gd name="connsiteY6" fmla="*/ 83344 h 1238261"/>
                <a:gd name="connsiteX7" fmla="*/ 541736 w 541736"/>
                <a:gd name="connsiteY7" fmla="*/ 1148963 h 1238261"/>
                <a:gd name="connsiteX8" fmla="*/ 458393 w 541736"/>
                <a:gd name="connsiteY8" fmla="*/ 1238262 h 123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736" h="1238261">
                  <a:moveTo>
                    <a:pt x="458393" y="1238250"/>
                  </a:moveTo>
                  <a:lnTo>
                    <a:pt x="83344" y="1238250"/>
                  </a:lnTo>
                  <a:cubicBezTo>
                    <a:pt x="35719" y="1238250"/>
                    <a:pt x="0" y="1202531"/>
                    <a:pt x="0" y="1154906"/>
                  </a:cubicBezTo>
                  <a:lnTo>
                    <a:pt x="0" y="83344"/>
                  </a:lnTo>
                  <a:cubicBezTo>
                    <a:pt x="0" y="35719"/>
                    <a:pt x="35719" y="0"/>
                    <a:pt x="83344" y="0"/>
                  </a:cubicBezTo>
                  <a:lnTo>
                    <a:pt x="458393" y="0"/>
                  </a:lnTo>
                  <a:cubicBezTo>
                    <a:pt x="506018" y="0"/>
                    <a:pt x="541736" y="35719"/>
                    <a:pt x="541736" y="83344"/>
                  </a:cubicBezTo>
                  <a:lnTo>
                    <a:pt x="541736" y="1148963"/>
                  </a:lnTo>
                  <a:cubicBezTo>
                    <a:pt x="541736" y="1196588"/>
                    <a:pt x="506018" y="1238262"/>
                    <a:pt x="458393" y="1238262"/>
                  </a:cubicBezTo>
                  <a:close/>
                </a:path>
              </a:pathLst>
            </a:custGeom>
            <a:solidFill>
              <a:schemeClr val="accent2"/>
            </a:solidFill>
            <a:ln w="38100" cap="flat">
              <a:noFill/>
              <a:prstDash val="solid"/>
              <a:miter/>
            </a:ln>
          </p:spPr>
          <p:txBody>
            <a:bodyPr rtlCol="0" anchor="ctr"/>
            <a:lstStyle/>
            <a:p>
              <a:endParaRPr lang="nl-NL" dirty="0"/>
            </a:p>
          </p:txBody>
        </p:sp>
        <p:sp>
          <p:nvSpPr>
            <p:cNvPr id="462" name="Freeform: Shape 590">
              <a:extLst>
                <a:ext uri="{FF2B5EF4-FFF2-40B4-BE49-F238E27FC236}">
                  <a16:creationId xmlns:a16="http://schemas.microsoft.com/office/drawing/2014/main" id="{1FDA075A-8EA1-56D6-7573-0BFAD0FE0F74}"/>
                </a:ext>
              </a:extLst>
            </p:cNvPr>
            <p:cNvSpPr/>
            <p:nvPr/>
          </p:nvSpPr>
          <p:spPr>
            <a:xfrm>
              <a:off x="8025857" y="1845495"/>
              <a:ext cx="541736" cy="1970505"/>
            </a:xfrm>
            <a:custGeom>
              <a:avLst/>
              <a:gdLst>
                <a:gd name="connsiteX0" fmla="*/ 458393 w 541736"/>
                <a:gd name="connsiteY0" fmla="*/ 1970494 h 1970505"/>
                <a:gd name="connsiteX1" fmla="*/ 83344 w 541736"/>
                <a:gd name="connsiteY1" fmla="*/ 1970494 h 1970505"/>
                <a:gd name="connsiteX2" fmla="*/ 0 w 541736"/>
                <a:gd name="connsiteY2" fmla="*/ 1887150 h 1970505"/>
                <a:gd name="connsiteX3" fmla="*/ 0 w 541736"/>
                <a:gd name="connsiteY3" fmla="*/ 83344 h 1970505"/>
                <a:gd name="connsiteX4" fmla="*/ 83344 w 541736"/>
                <a:gd name="connsiteY4" fmla="*/ 0 h 1970505"/>
                <a:gd name="connsiteX5" fmla="*/ 458393 w 541736"/>
                <a:gd name="connsiteY5" fmla="*/ 0 h 1970505"/>
                <a:gd name="connsiteX6" fmla="*/ 541736 w 541736"/>
                <a:gd name="connsiteY6" fmla="*/ 83344 h 1970505"/>
                <a:gd name="connsiteX7" fmla="*/ 541736 w 541736"/>
                <a:gd name="connsiteY7" fmla="*/ 1881207 h 1970505"/>
                <a:gd name="connsiteX8" fmla="*/ 458393 w 541736"/>
                <a:gd name="connsiteY8" fmla="*/ 1970506 h 197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736" h="1970505">
                  <a:moveTo>
                    <a:pt x="458393" y="1970494"/>
                  </a:moveTo>
                  <a:lnTo>
                    <a:pt x="83344" y="1970494"/>
                  </a:lnTo>
                  <a:cubicBezTo>
                    <a:pt x="35719" y="1970494"/>
                    <a:pt x="0" y="1934775"/>
                    <a:pt x="0" y="1887150"/>
                  </a:cubicBezTo>
                  <a:lnTo>
                    <a:pt x="0" y="83344"/>
                  </a:lnTo>
                  <a:cubicBezTo>
                    <a:pt x="0" y="35719"/>
                    <a:pt x="35719" y="0"/>
                    <a:pt x="83344" y="0"/>
                  </a:cubicBezTo>
                  <a:lnTo>
                    <a:pt x="458393" y="0"/>
                  </a:lnTo>
                  <a:cubicBezTo>
                    <a:pt x="506018" y="0"/>
                    <a:pt x="541736" y="35719"/>
                    <a:pt x="541736" y="83344"/>
                  </a:cubicBezTo>
                  <a:lnTo>
                    <a:pt x="541736" y="1881207"/>
                  </a:lnTo>
                  <a:cubicBezTo>
                    <a:pt x="541736" y="1928832"/>
                    <a:pt x="506018" y="1970506"/>
                    <a:pt x="458393" y="1970506"/>
                  </a:cubicBezTo>
                  <a:close/>
                </a:path>
              </a:pathLst>
            </a:custGeom>
            <a:solidFill>
              <a:schemeClr val="accent2"/>
            </a:solidFill>
            <a:ln w="38100" cap="flat">
              <a:noFill/>
              <a:prstDash val="solid"/>
              <a:miter/>
            </a:ln>
          </p:spPr>
          <p:txBody>
            <a:bodyPr rtlCol="0" anchor="ctr"/>
            <a:lstStyle/>
            <a:p>
              <a:endParaRPr lang="nl-NL" dirty="0"/>
            </a:p>
          </p:txBody>
        </p:sp>
        <p:sp>
          <p:nvSpPr>
            <p:cNvPr id="463" name="Freeform: Shape 591">
              <a:extLst>
                <a:ext uri="{FF2B5EF4-FFF2-40B4-BE49-F238E27FC236}">
                  <a16:creationId xmlns:a16="http://schemas.microsoft.com/office/drawing/2014/main" id="{EF80DC6C-A978-618B-8795-220617E208FB}"/>
                </a:ext>
              </a:extLst>
            </p:cNvPr>
            <p:cNvSpPr/>
            <p:nvPr/>
          </p:nvSpPr>
          <p:spPr>
            <a:xfrm>
              <a:off x="8853316" y="95334"/>
              <a:ext cx="1190632" cy="3714731"/>
            </a:xfrm>
            <a:custGeom>
              <a:avLst/>
              <a:gdLst>
                <a:gd name="connsiteX0" fmla="*/ 1190633 w 1190632"/>
                <a:gd name="connsiteY0" fmla="*/ 369075 h 3714731"/>
                <a:gd name="connsiteX1" fmla="*/ 1137057 w 1190632"/>
                <a:gd name="connsiteY1" fmla="*/ 428606 h 3714731"/>
                <a:gd name="connsiteX2" fmla="*/ 357188 w 1190632"/>
                <a:gd name="connsiteY2" fmla="*/ 619106 h 3714731"/>
                <a:gd name="connsiteX3" fmla="*/ 345281 w 1190632"/>
                <a:gd name="connsiteY3" fmla="*/ 619106 h 3714731"/>
                <a:gd name="connsiteX4" fmla="*/ 345281 w 1190632"/>
                <a:gd name="connsiteY4" fmla="*/ 1023918 h 3714731"/>
                <a:gd name="connsiteX5" fmla="*/ 434580 w 1190632"/>
                <a:gd name="connsiteY5" fmla="*/ 1023918 h 3714731"/>
                <a:gd name="connsiteX6" fmla="*/ 541736 w 1190632"/>
                <a:gd name="connsiteY6" fmla="*/ 1107262 h 3714731"/>
                <a:gd name="connsiteX7" fmla="*/ 541736 w 1190632"/>
                <a:gd name="connsiteY7" fmla="*/ 3631387 h 3714731"/>
                <a:gd name="connsiteX8" fmla="*/ 434580 w 1190632"/>
                <a:gd name="connsiteY8" fmla="*/ 3714731 h 3714731"/>
                <a:gd name="connsiteX9" fmla="*/ 107156 w 1190632"/>
                <a:gd name="connsiteY9" fmla="*/ 3714731 h 3714731"/>
                <a:gd name="connsiteX10" fmla="*/ 0 w 1190632"/>
                <a:gd name="connsiteY10" fmla="*/ 3631387 h 3714731"/>
                <a:gd name="connsiteX11" fmla="*/ 0 w 1190632"/>
                <a:gd name="connsiteY11" fmla="*/ 1107262 h 3714731"/>
                <a:gd name="connsiteX12" fmla="*/ 107156 w 1190632"/>
                <a:gd name="connsiteY12" fmla="*/ 1023918 h 3714731"/>
                <a:gd name="connsiteX13" fmla="*/ 190500 w 1190632"/>
                <a:gd name="connsiteY13" fmla="*/ 1023918 h 3714731"/>
                <a:gd name="connsiteX14" fmla="*/ 190500 w 1190632"/>
                <a:gd name="connsiteY14" fmla="*/ 59531 h 3714731"/>
                <a:gd name="connsiteX15" fmla="*/ 267889 w 1190632"/>
                <a:gd name="connsiteY15" fmla="*/ 0 h 3714731"/>
                <a:gd name="connsiteX16" fmla="*/ 345277 w 1190632"/>
                <a:gd name="connsiteY16" fmla="*/ 59531 h 3714731"/>
                <a:gd name="connsiteX17" fmla="*/ 345277 w 1190632"/>
                <a:gd name="connsiteY17" fmla="*/ 125018 h 3714731"/>
                <a:gd name="connsiteX18" fmla="*/ 357184 w 1190632"/>
                <a:gd name="connsiteY18" fmla="*/ 125018 h 3714731"/>
                <a:gd name="connsiteX19" fmla="*/ 1137052 w 1190632"/>
                <a:gd name="connsiteY19" fmla="*/ 309566 h 3714731"/>
                <a:gd name="connsiteX20" fmla="*/ 1190629 w 1190632"/>
                <a:gd name="connsiteY20" fmla="*/ 369098 h 371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90632" h="3714731">
                  <a:moveTo>
                    <a:pt x="1190633" y="369075"/>
                  </a:moveTo>
                  <a:cubicBezTo>
                    <a:pt x="1190633" y="392887"/>
                    <a:pt x="1166820" y="416700"/>
                    <a:pt x="1137057" y="428606"/>
                  </a:cubicBezTo>
                  <a:lnTo>
                    <a:pt x="357188" y="619106"/>
                  </a:lnTo>
                  <a:lnTo>
                    <a:pt x="345281" y="619106"/>
                  </a:lnTo>
                  <a:lnTo>
                    <a:pt x="345281" y="1023918"/>
                  </a:lnTo>
                  <a:lnTo>
                    <a:pt x="434580" y="1023918"/>
                  </a:lnTo>
                  <a:cubicBezTo>
                    <a:pt x="494111" y="1023918"/>
                    <a:pt x="541736" y="1059637"/>
                    <a:pt x="541736" y="1107262"/>
                  </a:cubicBezTo>
                  <a:lnTo>
                    <a:pt x="541736" y="3631387"/>
                  </a:lnTo>
                  <a:cubicBezTo>
                    <a:pt x="541736" y="3679012"/>
                    <a:pt x="494111" y="3714731"/>
                    <a:pt x="434580" y="3714731"/>
                  </a:cubicBezTo>
                  <a:lnTo>
                    <a:pt x="107156" y="3714731"/>
                  </a:lnTo>
                  <a:cubicBezTo>
                    <a:pt x="47625" y="3714731"/>
                    <a:pt x="0" y="3679012"/>
                    <a:pt x="0" y="3631387"/>
                  </a:cubicBezTo>
                  <a:lnTo>
                    <a:pt x="0" y="1107262"/>
                  </a:lnTo>
                  <a:cubicBezTo>
                    <a:pt x="0" y="1059637"/>
                    <a:pt x="47625" y="1023918"/>
                    <a:pt x="107156" y="1023918"/>
                  </a:cubicBezTo>
                  <a:lnTo>
                    <a:pt x="190500" y="1023918"/>
                  </a:lnTo>
                  <a:lnTo>
                    <a:pt x="190500" y="59531"/>
                  </a:lnTo>
                  <a:cubicBezTo>
                    <a:pt x="190500" y="23813"/>
                    <a:pt x="226219" y="0"/>
                    <a:pt x="267889" y="0"/>
                  </a:cubicBezTo>
                  <a:cubicBezTo>
                    <a:pt x="309559" y="0"/>
                    <a:pt x="345277" y="23813"/>
                    <a:pt x="345277" y="59531"/>
                  </a:cubicBezTo>
                  <a:lnTo>
                    <a:pt x="345277" y="125018"/>
                  </a:lnTo>
                  <a:lnTo>
                    <a:pt x="357184" y="125018"/>
                  </a:lnTo>
                  <a:lnTo>
                    <a:pt x="1137052" y="309566"/>
                  </a:lnTo>
                  <a:cubicBezTo>
                    <a:pt x="1172771" y="321473"/>
                    <a:pt x="1190629" y="345285"/>
                    <a:pt x="1190629" y="369098"/>
                  </a:cubicBezTo>
                  <a:close/>
                </a:path>
              </a:pathLst>
            </a:custGeom>
            <a:solidFill>
              <a:schemeClr val="accent2"/>
            </a:solidFill>
            <a:ln w="38100" cap="flat">
              <a:noFill/>
              <a:prstDash val="solid"/>
              <a:miter/>
            </a:ln>
          </p:spPr>
          <p:txBody>
            <a:bodyPr rtlCol="0" anchor="ctr"/>
            <a:lstStyle/>
            <a:p>
              <a:endParaRPr lang="nl-NL" dirty="0"/>
            </a:p>
          </p:txBody>
        </p:sp>
      </p:grpSp>
      <p:pic>
        <p:nvPicPr>
          <p:cNvPr id="464" name="Graphic 463">
            <a:extLst>
              <a:ext uri="{FF2B5EF4-FFF2-40B4-BE49-F238E27FC236}">
                <a16:creationId xmlns:a16="http://schemas.microsoft.com/office/drawing/2014/main" id="{ACB2A348-DF02-649B-3CDD-0FB8D8ADDEF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5928417" y="3988673"/>
            <a:ext cx="719709" cy="719709"/>
          </a:xfrm>
          <a:prstGeom prst="rect">
            <a:avLst/>
          </a:prstGeom>
        </p:spPr>
      </p:pic>
      <p:sp>
        <p:nvSpPr>
          <p:cNvPr id="2" name="Tekstvak 1">
            <a:extLst>
              <a:ext uri="{FF2B5EF4-FFF2-40B4-BE49-F238E27FC236}">
                <a16:creationId xmlns:a16="http://schemas.microsoft.com/office/drawing/2014/main" id="{C3C6271E-523C-59E8-87FE-C082688F1F3C}"/>
              </a:ext>
            </a:extLst>
          </p:cNvPr>
          <p:cNvSpPr txBox="1"/>
          <p:nvPr/>
        </p:nvSpPr>
        <p:spPr>
          <a:xfrm>
            <a:off x="5223964" y="6630834"/>
            <a:ext cx="6906303" cy="249299"/>
          </a:xfrm>
          <a:prstGeom prst="rect">
            <a:avLst/>
          </a:prstGeom>
        </p:spPr>
        <p:txBody>
          <a:bodyPr vert="horz" lIns="0" tIns="0" rIns="0" bIns="0" rtlCol="0" anchor="ctr">
            <a:noAutofit/>
          </a:bodyPr>
          <a:lstStyle>
            <a:defPPr>
              <a:defRPr lang="en-US"/>
            </a:defPPr>
            <a:lvl1pPr indent="0" algn="ctr" defTabSz="685983">
              <a:lnSpc>
                <a:spcPct val="85000"/>
              </a:lnSpc>
              <a:spcBef>
                <a:spcPts val="100"/>
              </a:spcBef>
              <a:buClr>
                <a:srgbClr val="1F94D1"/>
              </a:buClr>
              <a:buFont typeface="Arial"/>
              <a:buNone/>
              <a:defRPr sz="1200">
                <a:solidFill>
                  <a:srgbClr val="8098AA"/>
                </a:solidFill>
                <a:cs typeface="Arial" panose="020B0604020202020204" pitchFamily="34" charset="0"/>
              </a:defRPr>
            </a:lvl1pPr>
            <a:lvl2pPr marL="292100" indent="-112713" defTabSz="685983">
              <a:lnSpc>
                <a:spcPct val="90000"/>
              </a:lnSpc>
              <a:spcBef>
                <a:spcPts val="375"/>
              </a:spcBef>
              <a:buClr>
                <a:srgbClr val="1F94D1"/>
              </a:buClr>
              <a:buFont typeface="Arial" panose="020B0604020202020204" pitchFamily="34" charset="0"/>
              <a:buChar char="–"/>
              <a:tabLst/>
              <a:defRPr>
                <a:solidFill>
                  <a:srgbClr val="00467B"/>
                </a:solidFill>
              </a:defRPr>
            </a:lvl2pPr>
            <a:lvl3pPr marL="460375" indent="-112713" defTabSz="685983">
              <a:lnSpc>
                <a:spcPct val="90000"/>
              </a:lnSpc>
              <a:spcBef>
                <a:spcPts val="375"/>
              </a:spcBef>
              <a:buClr>
                <a:srgbClr val="1F94D1"/>
              </a:buClr>
              <a:buSzPct val="60000"/>
              <a:buFont typeface="Arial" panose="020B0604020202020204" pitchFamily="34" charset="0"/>
              <a:buChar char="►"/>
              <a:tabLst/>
              <a:defRPr sz="1500">
                <a:solidFill>
                  <a:srgbClr val="00467B"/>
                </a:solidFill>
              </a:defRPr>
            </a:lvl3pPr>
            <a:lvl4pPr marL="573088" indent="-112713" defTabSz="685983">
              <a:lnSpc>
                <a:spcPct val="90000"/>
              </a:lnSpc>
              <a:spcBef>
                <a:spcPts val="375"/>
              </a:spcBef>
              <a:buClr>
                <a:srgbClr val="1F94D1"/>
              </a:buClr>
              <a:buFont typeface="Wingdings" panose="05000000000000000000" pitchFamily="2" charset="2"/>
              <a:buChar char="§"/>
              <a:tabLst/>
              <a:defRPr sz="1350">
                <a:solidFill>
                  <a:srgbClr val="00467B"/>
                </a:solidFill>
              </a:defRPr>
            </a:lvl4pPr>
            <a:lvl5pPr marL="695325" indent="-122238" defTabSz="685983">
              <a:lnSpc>
                <a:spcPct val="90000"/>
              </a:lnSpc>
              <a:spcBef>
                <a:spcPts val="375"/>
              </a:spcBef>
              <a:buClr>
                <a:srgbClr val="1F94D1"/>
              </a:buClr>
              <a:buSzPct val="80000"/>
              <a:buFont typeface="Courier New" panose="02070309020205020404" pitchFamily="49" charset="0"/>
              <a:buChar char="o"/>
              <a:tabLst/>
              <a:defRPr sz="1350">
                <a:solidFill>
                  <a:srgbClr val="00467B"/>
                </a:solidFill>
              </a:defRPr>
            </a:lvl5pPr>
            <a:lvl6pPr marL="1886453" indent="-171496" defTabSz="685983">
              <a:lnSpc>
                <a:spcPct val="90000"/>
              </a:lnSpc>
              <a:spcBef>
                <a:spcPts val="375"/>
              </a:spcBef>
              <a:buFont typeface="Arial"/>
              <a:buChar char="•"/>
              <a:defRPr sz="1350"/>
            </a:lvl6pPr>
            <a:lvl7pPr marL="2229444" indent="-171496" defTabSz="685983">
              <a:lnSpc>
                <a:spcPct val="90000"/>
              </a:lnSpc>
              <a:spcBef>
                <a:spcPts val="375"/>
              </a:spcBef>
              <a:buFont typeface="Arial"/>
              <a:buChar char="•"/>
              <a:defRPr sz="1350"/>
            </a:lvl7pPr>
            <a:lvl8pPr marL="2572436" indent="-171496" defTabSz="685983">
              <a:lnSpc>
                <a:spcPct val="90000"/>
              </a:lnSpc>
              <a:spcBef>
                <a:spcPts val="375"/>
              </a:spcBef>
              <a:buFont typeface="Arial"/>
              <a:buChar char="•"/>
              <a:defRPr sz="1350"/>
            </a:lvl8pPr>
            <a:lvl9pPr marL="2915427" indent="-171496" defTabSz="685983">
              <a:lnSpc>
                <a:spcPct val="90000"/>
              </a:lnSpc>
              <a:spcBef>
                <a:spcPts val="375"/>
              </a:spcBef>
              <a:buFont typeface="Arial"/>
              <a:buChar char="•"/>
              <a:defRPr sz="1350"/>
            </a:lvl9pPr>
          </a:lstStyle>
          <a:p>
            <a:pPr algn="r"/>
            <a:r>
              <a:rPr lang="nl-NL" sz="1050" dirty="0"/>
              <a:t>Let op: niet elke stap is voor elke medewerker en elk bedrijf van toepassing</a:t>
            </a:r>
          </a:p>
        </p:txBody>
      </p:sp>
      <p:sp>
        <p:nvSpPr>
          <p:cNvPr id="467" name="Content Placeholder 2">
            <a:extLst>
              <a:ext uri="{FF2B5EF4-FFF2-40B4-BE49-F238E27FC236}">
                <a16:creationId xmlns:a16="http://schemas.microsoft.com/office/drawing/2014/main" id="{E9AD7152-29E9-5ECD-1151-59033D75E2FF}"/>
              </a:ext>
            </a:extLst>
          </p:cNvPr>
          <p:cNvSpPr txBox="1">
            <a:spLocks/>
          </p:cNvSpPr>
          <p:nvPr/>
        </p:nvSpPr>
        <p:spPr>
          <a:xfrm>
            <a:off x="955063" y="1667282"/>
            <a:ext cx="1553277"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ontvang info over mijn eerste werkdag</a:t>
            </a:r>
            <a:endParaRPr lang="nl-NL" sz="1050" dirty="0">
              <a:solidFill>
                <a:srgbClr val="8098AA"/>
              </a:solidFill>
              <a:cs typeface="Arial" panose="020B0604020202020204" pitchFamily="34" charset="0"/>
            </a:endParaRPr>
          </a:p>
        </p:txBody>
      </p:sp>
      <p:sp>
        <p:nvSpPr>
          <p:cNvPr id="468" name="Freeform 754">
            <a:extLst>
              <a:ext uri="{FF2B5EF4-FFF2-40B4-BE49-F238E27FC236}">
                <a16:creationId xmlns:a16="http://schemas.microsoft.com/office/drawing/2014/main" id="{963B5ADA-2F1E-DFFA-71DC-A2EA940E5CFE}"/>
              </a:ext>
            </a:extLst>
          </p:cNvPr>
          <p:cNvSpPr/>
          <p:nvPr/>
        </p:nvSpPr>
        <p:spPr>
          <a:xfrm rot="17058532">
            <a:off x="2490576" y="1951651"/>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grpSp>
        <p:nvGrpSpPr>
          <p:cNvPr id="465" name="Group 510">
            <a:extLst>
              <a:ext uri="{FF2B5EF4-FFF2-40B4-BE49-F238E27FC236}">
                <a16:creationId xmlns:a16="http://schemas.microsoft.com/office/drawing/2014/main" id="{9A3873FD-B7F2-D544-0632-1B8ED5E05AAC}"/>
              </a:ext>
            </a:extLst>
          </p:cNvPr>
          <p:cNvGrpSpPr/>
          <p:nvPr/>
        </p:nvGrpSpPr>
        <p:grpSpPr>
          <a:xfrm>
            <a:off x="2506496" y="1103983"/>
            <a:ext cx="1008000" cy="421281"/>
            <a:chOff x="90758" y="3413433"/>
            <a:chExt cx="1008000" cy="421281"/>
          </a:xfrm>
        </p:grpSpPr>
        <p:sp>
          <p:nvSpPr>
            <p:cNvPr id="466" name="Rectangle: Rounded Corners 87">
              <a:extLst>
                <a:ext uri="{FF2B5EF4-FFF2-40B4-BE49-F238E27FC236}">
                  <a16:creationId xmlns:a16="http://schemas.microsoft.com/office/drawing/2014/main" id="{5B3F16D8-E15E-D4AC-0F6A-819DAC7A4942}"/>
                </a:ext>
              </a:extLst>
            </p:cNvPr>
            <p:cNvSpPr/>
            <p:nvPr/>
          </p:nvSpPr>
          <p:spPr>
            <a:xfrm>
              <a:off x="204158" y="3439283"/>
              <a:ext cx="781200" cy="395431"/>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469" name="TextBox 88">
              <a:extLst>
                <a:ext uri="{FF2B5EF4-FFF2-40B4-BE49-F238E27FC236}">
                  <a16:creationId xmlns:a16="http://schemas.microsoft.com/office/drawing/2014/main" id="{23FE11EB-3D4A-B213-CDDD-005D87A4E6C2}"/>
                </a:ext>
              </a:extLst>
            </p:cNvPr>
            <p:cNvSpPr txBox="1"/>
            <p:nvPr/>
          </p:nvSpPr>
          <p:spPr>
            <a:xfrm>
              <a:off x="90758" y="3413433"/>
              <a:ext cx="1008000" cy="415498"/>
            </a:xfrm>
            <a:prstGeom prst="rect">
              <a:avLst/>
            </a:prstGeom>
            <a:noFill/>
          </p:spPr>
          <p:txBody>
            <a:bodyPr wrap="square" rtlCol="0">
              <a:spAutoFit/>
            </a:bodyPr>
            <a:lstStyle/>
            <a:p>
              <a:pPr algn="ctr"/>
              <a:r>
                <a:rPr lang="nl-NL" sz="1050" dirty="0">
                  <a:solidFill>
                    <a:schemeClr val="bg1"/>
                  </a:solidFill>
                </a:rPr>
                <a:t>Ik start met werken</a:t>
              </a:r>
            </a:p>
          </p:txBody>
        </p:sp>
      </p:grpSp>
      <p:grpSp>
        <p:nvGrpSpPr>
          <p:cNvPr id="470" name="Group 144">
            <a:extLst>
              <a:ext uri="{FF2B5EF4-FFF2-40B4-BE49-F238E27FC236}">
                <a16:creationId xmlns:a16="http://schemas.microsoft.com/office/drawing/2014/main" id="{B1FC024F-A747-D9AE-A12B-1664D7A40A02}"/>
              </a:ext>
            </a:extLst>
          </p:cNvPr>
          <p:cNvGrpSpPr/>
          <p:nvPr/>
        </p:nvGrpSpPr>
        <p:grpSpPr>
          <a:xfrm>
            <a:off x="3081388" y="5825892"/>
            <a:ext cx="796712" cy="415498"/>
            <a:chOff x="162328" y="3417784"/>
            <a:chExt cx="796712" cy="415498"/>
          </a:xfrm>
        </p:grpSpPr>
        <p:sp>
          <p:nvSpPr>
            <p:cNvPr id="482" name="Rectangle: Rounded Corners 145">
              <a:extLst>
                <a:ext uri="{FF2B5EF4-FFF2-40B4-BE49-F238E27FC236}">
                  <a16:creationId xmlns:a16="http://schemas.microsoft.com/office/drawing/2014/main" id="{A28B44A9-BDC6-61E1-6CCE-552071F4A9E4}"/>
                </a:ext>
              </a:extLst>
            </p:cNvPr>
            <p:cNvSpPr/>
            <p:nvPr/>
          </p:nvSpPr>
          <p:spPr>
            <a:xfrm>
              <a:off x="204158" y="3439283"/>
              <a:ext cx="664776" cy="389635"/>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494" name="TextBox 146">
              <a:extLst>
                <a:ext uri="{FF2B5EF4-FFF2-40B4-BE49-F238E27FC236}">
                  <a16:creationId xmlns:a16="http://schemas.microsoft.com/office/drawing/2014/main" id="{457821C5-00D6-4724-504E-3CD573B4DCE3}"/>
                </a:ext>
              </a:extLst>
            </p:cNvPr>
            <p:cNvSpPr txBox="1"/>
            <p:nvPr/>
          </p:nvSpPr>
          <p:spPr>
            <a:xfrm>
              <a:off x="162328" y="3417784"/>
              <a:ext cx="796712" cy="415498"/>
            </a:xfrm>
            <a:prstGeom prst="rect">
              <a:avLst/>
            </a:prstGeom>
            <a:noFill/>
          </p:spPr>
          <p:txBody>
            <a:bodyPr wrap="square" rtlCol="0">
              <a:spAutoFit/>
            </a:bodyPr>
            <a:lstStyle/>
            <a:p>
              <a:pPr algn="ctr"/>
              <a:r>
                <a:rPr lang="nl-NL" sz="1050" dirty="0">
                  <a:solidFill>
                    <a:schemeClr val="bg1"/>
                  </a:solidFill>
                </a:rPr>
                <a:t>Ik ben aan het werk</a:t>
              </a:r>
            </a:p>
          </p:txBody>
        </p:sp>
      </p:grpSp>
      <p:grpSp>
        <p:nvGrpSpPr>
          <p:cNvPr id="495" name="Group 147">
            <a:extLst>
              <a:ext uri="{FF2B5EF4-FFF2-40B4-BE49-F238E27FC236}">
                <a16:creationId xmlns:a16="http://schemas.microsoft.com/office/drawing/2014/main" id="{6D8F9837-6380-68D1-2E41-0C4738F1024A}"/>
              </a:ext>
            </a:extLst>
          </p:cNvPr>
          <p:cNvGrpSpPr/>
          <p:nvPr/>
        </p:nvGrpSpPr>
        <p:grpSpPr>
          <a:xfrm>
            <a:off x="5955397" y="4838533"/>
            <a:ext cx="1008000" cy="424948"/>
            <a:chOff x="109903" y="3415034"/>
            <a:chExt cx="857812" cy="424948"/>
          </a:xfrm>
        </p:grpSpPr>
        <p:sp>
          <p:nvSpPr>
            <p:cNvPr id="496" name="Rectangle: Rounded Corners 148">
              <a:extLst>
                <a:ext uri="{FF2B5EF4-FFF2-40B4-BE49-F238E27FC236}">
                  <a16:creationId xmlns:a16="http://schemas.microsoft.com/office/drawing/2014/main" id="{C1BAC1CC-9C58-13AF-4923-544D3CBF5CFC}"/>
                </a:ext>
              </a:extLst>
            </p:cNvPr>
            <p:cNvSpPr/>
            <p:nvPr/>
          </p:nvSpPr>
          <p:spPr>
            <a:xfrm>
              <a:off x="204158" y="3439284"/>
              <a:ext cx="664776" cy="400698"/>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497" name="TextBox 149">
              <a:extLst>
                <a:ext uri="{FF2B5EF4-FFF2-40B4-BE49-F238E27FC236}">
                  <a16:creationId xmlns:a16="http://schemas.microsoft.com/office/drawing/2014/main" id="{004597FC-1B64-0327-6BAB-03B45C39DE96}"/>
                </a:ext>
              </a:extLst>
            </p:cNvPr>
            <p:cNvSpPr txBox="1"/>
            <p:nvPr/>
          </p:nvSpPr>
          <p:spPr>
            <a:xfrm>
              <a:off x="109903" y="3415034"/>
              <a:ext cx="857812" cy="415498"/>
            </a:xfrm>
            <a:prstGeom prst="rect">
              <a:avLst/>
            </a:prstGeom>
            <a:noFill/>
          </p:spPr>
          <p:txBody>
            <a:bodyPr wrap="square" rtlCol="0">
              <a:spAutoFit/>
            </a:bodyPr>
            <a:lstStyle/>
            <a:p>
              <a:pPr algn="ctr"/>
              <a:r>
                <a:rPr lang="nl-NL" sz="1050" dirty="0">
                  <a:solidFill>
                    <a:schemeClr val="bg1"/>
                  </a:solidFill>
                </a:rPr>
                <a:t>Ik ontwikkel mezelf</a:t>
              </a:r>
            </a:p>
          </p:txBody>
        </p:sp>
      </p:grpSp>
      <p:grpSp>
        <p:nvGrpSpPr>
          <p:cNvPr id="498" name="Group 150">
            <a:extLst>
              <a:ext uri="{FF2B5EF4-FFF2-40B4-BE49-F238E27FC236}">
                <a16:creationId xmlns:a16="http://schemas.microsoft.com/office/drawing/2014/main" id="{26C7D257-2DAE-4E7E-DB02-874D73EEE6D0}"/>
              </a:ext>
            </a:extLst>
          </p:cNvPr>
          <p:cNvGrpSpPr/>
          <p:nvPr/>
        </p:nvGrpSpPr>
        <p:grpSpPr>
          <a:xfrm>
            <a:off x="10634227" y="3691194"/>
            <a:ext cx="1036196" cy="415498"/>
            <a:chOff x="89237" y="3429013"/>
            <a:chExt cx="1036196" cy="415498"/>
          </a:xfrm>
        </p:grpSpPr>
        <p:sp>
          <p:nvSpPr>
            <p:cNvPr id="499" name="Rectangle: Rounded Corners 151">
              <a:extLst>
                <a:ext uri="{FF2B5EF4-FFF2-40B4-BE49-F238E27FC236}">
                  <a16:creationId xmlns:a16="http://schemas.microsoft.com/office/drawing/2014/main" id="{21156C9D-FA90-3503-5145-D5DFB7A30D32}"/>
                </a:ext>
              </a:extLst>
            </p:cNvPr>
            <p:cNvSpPr/>
            <p:nvPr/>
          </p:nvSpPr>
          <p:spPr>
            <a:xfrm>
              <a:off x="204156" y="3439284"/>
              <a:ext cx="781200" cy="383283"/>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509" name="TextBox 178">
              <a:extLst>
                <a:ext uri="{FF2B5EF4-FFF2-40B4-BE49-F238E27FC236}">
                  <a16:creationId xmlns:a16="http://schemas.microsoft.com/office/drawing/2014/main" id="{6A846E22-41D7-BD8D-2F7B-973CDD8C80FA}"/>
                </a:ext>
              </a:extLst>
            </p:cNvPr>
            <p:cNvSpPr txBox="1"/>
            <p:nvPr/>
          </p:nvSpPr>
          <p:spPr>
            <a:xfrm>
              <a:off x="89237" y="3429013"/>
              <a:ext cx="1036196" cy="415498"/>
            </a:xfrm>
            <a:prstGeom prst="rect">
              <a:avLst/>
            </a:prstGeom>
            <a:noFill/>
          </p:spPr>
          <p:txBody>
            <a:bodyPr wrap="square" rtlCol="0">
              <a:spAutoFit/>
            </a:bodyPr>
            <a:lstStyle/>
            <a:p>
              <a:pPr algn="ctr"/>
              <a:r>
                <a:rPr lang="nl-NL" sz="1050" dirty="0">
                  <a:solidFill>
                    <a:schemeClr val="bg1"/>
                  </a:solidFill>
                </a:rPr>
                <a:t>Mijn contract eindigt</a:t>
              </a:r>
            </a:p>
          </p:txBody>
        </p:sp>
      </p:grpSp>
      <p:grpSp>
        <p:nvGrpSpPr>
          <p:cNvPr id="64" name="Group 509">
            <a:extLst>
              <a:ext uri="{FF2B5EF4-FFF2-40B4-BE49-F238E27FC236}">
                <a16:creationId xmlns:a16="http://schemas.microsoft.com/office/drawing/2014/main" id="{B9C45625-FEB3-CEE5-212E-D694E04F16B6}"/>
              </a:ext>
            </a:extLst>
          </p:cNvPr>
          <p:cNvGrpSpPr/>
          <p:nvPr/>
        </p:nvGrpSpPr>
        <p:grpSpPr>
          <a:xfrm>
            <a:off x="138983" y="3809648"/>
            <a:ext cx="781644" cy="401095"/>
            <a:chOff x="204158" y="3398747"/>
            <a:chExt cx="781644" cy="415498"/>
          </a:xfrm>
        </p:grpSpPr>
        <p:sp>
          <p:nvSpPr>
            <p:cNvPr id="65" name="Rectangle: Rounded Corners 485">
              <a:extLst>
                <a:ext uri="{FF2B5EF4-FFF2-40B4-BE49-F238E27FC236}">
                  <a16:creationId xmlns:a16="http://schemas.microsoft.com/office/drawing/2014/main" id="{C5F1EB54-E40A-D354-8D8B-46ADEA38A032}"/>
                </a:ext>
              </a:extLst>
            </p:cNvPr>
            <p:cNvSpPr/>
            <p:nvPr/>
          </p:nvSpPr>
          <p:spPr>
            <a:xfrm>
              <a:off x="204158" y="3439283"/>
              <a:ext cx="781200" cy="391060"/>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66" name="TextBox 486">
              <a:extLst>
                <a:ext uri="{FF2B5EF4-FFF2-40B4-BE49-F238E27FC236}">
                  <a16:creationId xmlns:a16="http://schemas.microsoft.com/office/drawing/2014/main" id="{F07BAAF3-9EF0-1C19-7F35-875A384119B3}"/>
                </a:ext>
              </a:extLst>
            </p:cNvPr>
            <p:cNvSpPr txBox="1"/>
            <p:nvPr/>
          </p:nvSpPr>
          <p:spPr>
            <a:xfrm>
              <a:off x="204602" y="3398747"/>
              <a:ext cx="781200" cy="415498"/>
            </a:xfrm>
            <a:prstGeom prst="rect">
              <a:avLst/>
            </a:prstGeom>
            <a:noFill/>
          </p:spPr>
          <p:txBody>
            <a:bodyPr wrap="square" rtlCol="0">
              <a:spAutoFit/>
            </a:bodyPr>
            <a:lstStyle/>
            <a:p>
              <a:pPr algn="ctr"/>
              <a:r>
                <a:rPr lang="nl-NL" sz="1050" dirty="0">
                  <a:solidFill>
                    <a:schemeClr val="bg1"/>
                  </a:solidFill>
                </a:rPr>
                <a:t>Ik zoek een baan</a:t>
              </a:r>
            </a:p>
          </p:txBody>
        </p:sp>
      </p:grpSp>
      <p:sp>
        <p:nvSpPr>
          <p:cNvPr id="39" name="Ovaal 38">
            <a:extLst>
              <a:ext uri="{FF2B5EF4-FFF2-40B4-BE49-F238E27FC236}">
                <a16:creationId xmlns:a16="http://schemas.microsoft.com/office/drawing/2014/main" id="{F0693E0E-87FC-F55B-77B5-D8B8EFB67AEE}"/>
              </a:ext>
            </a:extLst>
          </p:cNvPr>
          <p:cNvSpPr/>
          <p:nvPr/>
        </p:nvSpPr>
        <p:spPr>
          <a:xfrm>
            <a:off x="10647505" y="3612069"/>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5</a:t>
            </a:r>
          </a:p>
        </p:txBody>
      </p:sp>
      <p:sp>
        <p:nvSpPr>
          <p:cNvPr id="454" name="Ovaal 453">
            <a:extLst>
              <a:ext uri="{FF2B5EF4-FFF2-40B4-BE49-F238E27FC236}">
                <a16:creationId xmlns:a16="http://schemas.microsoft.com/office/drawing/2014/main" id="{549DE140-0BA8-C404-B700-80ED91D26312}"/>
              </a:ext>
            </a:extLst>
          </p:cNvPr>
          <p:cNvSpPr/>
          <p:nvPr/>
        </p:nvSpPr>
        <p:spPr>
          <a:xfrm>
            <a:off x="3013042" y="5791107"/>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3</a:t>
            </a:r>
          </a:p>
        </p:txBody>
      </p:sp>
      <p:sp>
        <p:nvSpPr>
          <p:cNvPr id="455" name="Ovaal 454">
            <a:extLst>
              <a:ext uri="{FF2B5EF4-FFF2-40B4-BE49-F238E27FC236}">
                <a16:creationId xmlns:a16="http://schemas.microsoft.com/office/drawing/2014/main" id="{FD10B0E3-6226-C93D-C941-DB06E7B8B7E9}"/>
              </a:ext>
            </a:extLst>
          </p:cNvPr>
          <p:cNvSpPr/>
          <p:nvPr/>
        </p:nvSpPr>
        <p:spPr>
          <a:xfrm>
            <a:off x="2525752" y="1063742"/>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2</a:t>
            </a:r>
          </a:p>
        </p:txBody>
      </p:sp>
      <p:sp>
        <p:nvSpPr>
          <p:cNvPr id="41" name="Ovaal 40">
            <a:extLst>
              <a:ext uri="{FF2B5EF4-FFF2-40B4-BE49-F238E27FC236}">
                <a16:creationId xmlns:a16="http://schemas.microsoft.com/office/drawing/2014/main" id="{90B7CA44-5CC3-C95D-6BCF-C1C3CDCD7D9A}"/>
              </a:ext>
            </a:extLst>
          </p:cNvPr>
          <p:cNvSpPr/>
          <p:nvPr/>
        </p:nvSpPr>
        <p:spPr>
          <a:xfrm>
            <a:off x="5965202" y="4797664"/>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4</a:t>
            </a:r>
          </a:p>
        </p:txBody>
      </p:sp>
      <p:sp>
        <p:nvSpPr>
          <p:cNvPr id="456" name="Ovaal 455">
            <a:extLst>
              <a:ext uri="{FF2B5EF4-FFF2-40B4-BE49-F238E27FC236}">
                <a16:creationId xmlns:a16="http://schemas.microsoft.com/office/drawing/2014/main" id="{78A6E8A2-398D-9754-49DC-B65B471148F2}"/>
              </a:ext>
            </a:extLst>
          </p:cNvPr>
          <p:cNvSpPr/>
          <p:nvPr/>
        </p:nvSpPr>
        <p:spPr>
          <a:xfrm>
            <a:off x="52159" y="3788881"/>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1</a:t>
            </a:r>
          </a:p>
        </p:txBody>
      </p:sp>
    </p:spTree>
    <p:extLst>
      <p:ext uri="{BB962C8B-B14F-4D97-AF65-F5344CB8AC3E}">
        <p14:creationId xmlns:p14="http://schemas.microsoft.com/office/powerpoint/2010/main" val="2906769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 name="Group 448">
            <a:extLst>
              <a:ext uri="{FF2B5EF4-FFF2-40B4-BE49-F238E27FC236}">
                <a16:creationId xmlns:a16="http://schemas.microsoft.com/office/drawing/2014/main" id="{451287B5-5376-0A43-DD7B-379B4A1DC3A7}"/>
              </a:ext>
            </a:extLst>
          </p:cNvPr>
          <p:cNvGrpSpPr>
            <a:grpSpLocks noChangeAspect="1"/>
          </p:cNvGrpSpPr>
          <p:nvPr/>
        </p:nvGrpSpPr>
        <p:grpSpPr>
          <a:xfrm rot="15722872" flipV="1">
            <a:off x="3372004" y="4183967"/>
            <a:ext cx="510787" cy="512857"/>
            <a:chOff x="2190208" y="366364"/>
            <a:chExt cx="495734" cy="497743"/>
          </a:xfrm>
        </p:grpSpPr>
        <p:grpSp>
          <p:nvGrpSpPr>
            <p:cNvPr id="164" name="Graphic 4">
              <a:extLst>
                <a:ext uri="{FF2B5EF4-FFF2-40B4-BE49-F238E27FC236}">
                  <a16:creationId xmlns:a16="http://schemas.microsoft.com/office/drawing/2014/main" id="{BDB5386C-D202-AB59-6926-8F5063C21A1E}"/>
                </a:ext>
              </a:extLst>
            </p:cNvPr>
            <p:cNvGrpSpPr>
              <a:grpSpLocks noChangeAspect="1"/>
            </p:cNvGrpSpPr>
            <p:nvPr/>
          </p:nvGrpSpPr>
          <p:grpSpPr>
            <a:xfrm>
              <a:off x="2190208" y="366364"/>
              <a:ext cx="495734" cy="497743"/>
              <a:chOff x="2190208" y="366364"/>
              <a:chExt cx="495734" cy="497743"/>
            </a:xfrm>
          </p:grpSpPr>
          <p:sp>
            <p:nvSpPr>
              <p:cNvPr id="166" name="Freeform 60">
                <a:extLst>
                  <a:ext uri="{FF2B5EF4-FFF2-40B4-BE49-F238E27FC236}">
                    <a16:creationId xmlns:a16="http://schemas.microsoft.com/office/drawing/2014/main" id="{E0645FC7-F6AF-1526-7E78-D94F0AA27730}"/>
                  </a:ext>
                </a:extLst>
              </p:cNvPr>
              <p:cNvSpPr/>
              <p:nvPr/>
            </p:nvSpPr>
            <p:spPr>
              <a:xfrm>
                <a:off x="2190208" y="366364"/>
                <a:ext cx="495734" cy="495568"/>
              </a:xfrm>
              <a:custGeom>
                <a:avLst/>
                <a:gdLst>
                  <a:gd name="connsiteX0" fmla="*/ 0 w 495734"/>
                  <a:gd name="connsiteY0" fmla="*/ 0 h 495568"/>
                  <a:gd name="connsiteX1" fmla="*/ 0 w 495734"/>
                  <a:gd name="connsiteY1" fmla="*/ 233999 h 495568"/>
                  <a:gd name="connsiteX2" fmla="*/ 261656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6" y="351309"/>
                      <a:pt x="261656" y="495568"/>
                    </a:cubicBezTo>
                    <a:lnTo>
                      <a:pt x="495734" y="495568"/>
                    </a:lnTo>
                    <a:cubicBezTo>
                      <a:pt x="495734" y="222351"/>
                      <a:pt x="273378" y="0"/>
                      <a:pt x="0" y="0"/>
                    </a:cubicBezTo>
                    <a:close/>
                  </a:path>
                </a:pathLst>
              </a:custGeom>
              <a:solidFill>
                <a:schemeClr val="accent6"/>
              </a:solidFill>
              <a:ln w="6891" cap="flat">
                <a:noFill/>
                <a:prstDash val="solid"/>
                <a:miter/>
              </a:ln>
            </p:spPr>
            <p:txBody>
              <a:bodyPr rtlCol="0" anchor="ctr"/>
              <a:lstStyle/>
              <a:p>
                <a:endParaRPr lang="nl-NL" dirty="0"/>
              </a:p>
            </p:txBody>
          </p:sp>
          <p:sp>
            <p:nvSpPr>
              <p:cNvPr id="167" name="Freeform 61">
                <a:extLst>
                  <a:ext uri="{FF2B5EF4-FFF2-40B4-BE49-F238E27FC236}">
                    <a16:creationId xmlns:a16="http://schemas.microsoft.com/office/drawing/2014/main" id="{EB134BBB-D108-45D8-5C87-1855E9797F08}"/>
                  </a:ext>
                </a:extLst>
              </p:cNvPr>
              <p:cNvSpPr/>
              <p:nvPr/>
            </p:nvSpPr>
            <p:spPr>
              <a:xfrm>
                <a:off x="2192110" y="381566"/>
                <a:ext cx="482702" cy="482541"/>
              </a:xfrm>
              <a:custGeom>
                <a:avLst/>
                <a:gdLst>
                  <a:gd name="connsiteX0" fmla="*/ 0 w 482702"/>
                  <a:gd name="connsiteY0" fmla="*/ 199606 h 482541"/>
                  <a:gd name="connsiteX1" fmla="*/ 0 w 482702"/>
                  <a:gd name="connsiteY1" fmla="*/ 207877 h 482541"/>
                  <a:gd name="connsiteX2" fmla="*/ 274757 w 482702"/>
                  <a:gd name="connsiteY2" fmla="*/ 482541 h 482541"/>
                  <a:gd name="connsiteX3" fmla="*/ 283030 w 482702"/>
                  <a:gd name="connsiteY3" fmla="*/ 482541 h 482541"/>
                  <a:gd name="connsiteX4" fmla="*/ 0 w 482702"/>
                  <a:gd name="connsiteY4" fmla="*/ 199606 h 482541"/>
                  <a:gd name="connsiteX5" fmla="*/ 0 w 482702"/>
                  <a:gd name="connsiteY5" fmla="*/ 0 h 482541"/>
                  <a:gd name="connsiteX6" fmla="*/ 0 w 482702"/>
                  <a:gd name="connsiteY6" fmla="*/ 8271 h 482541"/>
                  <a:gd name="connsiteX7" fmla="*/ 474429 w 482702"/>
                  <a:gd name="connsiteY7" fmla="*/ 482541 h 482541"/>
                  <a:gd name="connsiteX8" fmla="*/ 482703 w 482702"/>
                  <a:gd name="connsiteY8" fmla="*/ 482541 h 482541"/>
                  <a:gd name="connsiteX9" fmla="*/ 0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0" y="199606"/>
                    </a:moveTo>
                    <a:lnTo>
                      <a:pt x="0" y="207877"/>
                    </a:lnTo>
                    <a:cubicBezTo>
                      <a:pt x="151478" y="207877"/>
                      <a:pt x="274757" y="331114"/>
                      <a:pt x="274757" y="482541"/>
                    </a:cubicBezTo>
                    <a:lnTo>
                      <a:pt x="283030" y="482541"/>
                    </a:lnTo>
                    <a:cubicBezTo>
                      <a:pt x="282961" y="326496"/>
                      <a:pt x="156029" y="199606"/>
                      <a:pt x="0" y="199606"/>
                    </a:cubicBezTo>
                    <a:close/>
                    <a:moveTo>
                      <a:pt x="0" y="0"/>
                    </a:moveTo>
                    <a:lnTo>
                      <a:pt x="0" y="8271"/>
                    </a:lnTo>
                    <a:cubicBezTo>
                      <a:pt x="261588" y="8271"/>
                      <a:pt x="474429" y="221041"/>
                      <a:pt x="474429" y="482541"/>
                    </a:cubicBezTo>
                    <a:lnTo>
                      <a:pt x="482703" y="482541"/>
                    </a:lnTo>
                    <a:cubicBezTo>
                      <a:pt x="482634" y="216423"/>
                      <a:pt x="266138" y="0"/>
                      <a:pt x="0" y="0"/>
                    </a:cubicBezTo>
                    <a:close/>
                  </a:path>
                </a:pathLst>
              </a:custGeom>
              <a:solidFill>
                <a:schemeClr val="bg1"/>
              </a:solidFill>
              <a:ln w="6891" cap="flat">
                <a:noFill/>
                <a:prstDash val="solid"/>
                <a:miter/>
              </a:ln>
            </p:spPr>
            <p:txBody>
              <a:bodyPr rtlCol="0" anchor="ctr"/>
              <a:lstStyle/>
              <a:p>
                <a:endParaRPr lang="nl-NL" dirty="0"/>
              </a:p>
            </p:txBody>
          </p:sp>
        </p:grpSp>
        <p:sp>
          <p:nvSpPr>
            <p:cNvPr id="165" name="Freeform 59">
              <a:extLst>
                <a:ext uri="{FF2B5EF4-FFF2-40B4-BE49-F238E27FC236}">
                  <a16:creationId xmlns:a16="http://schemas.microsoft.com/office/drawing/2014/main" id="{71B046FE-F6F5-DC96-6AA9-FB1A1C169056}"/>
                </a:ext>
              </a:extLst>
            </p:cNvPr>
            <p:cNvSpPr>
              <a:spLocks noChangeAspect="1"/>
            </p:cNvSpPr>
            <p:nvPr/>
          </p:nvSpPr>
          <p:spPr>
            <a:xfrm>
              <a:off x="2192041" y="480197"/>
              <a:ext cx="384038" cy="366265"/>
            </a:xfrm>
            <a:custGeom>
              <a:avLst/>
              <a:gdLst>
                <a:gd name="connsiteX0" fmla="*/ 359494 w 384038"/>
                <a:gd name="connsiteY0" fmla="*/ 247302 h 366265"/>
                <a:gd name="connsiteX1" fmla="*/ 351978 w 384038"/>
                <a:gd name="connsiteY1" fmla="*/ 249852 h 366265"/>
                <a:gd name="connsiteX2" fmla="*/ 351633 w 384038"/>
                <a:gd name="connsiteY2" fmla="*/ 249990 h 366265"/>
                <a:gd name="connsiteX3" fmla="*/ 351771 w 384038"/>
                <a:gd name="connsiteY3" fmla="*/ 250334 h 366265"/>
                <a:gd name="connsiteX4" fmla="*/ 366526 w 384038"/>
                <a:gd name="connsiteY4" fmla="*/ 298581 h 366265"/>
                <a:gd name="connsiteX5" fmla="*/ 370525 w 384038"/>
                <a:gd name="connsiteY5" fmla="*/ 298030 h 366265"/>
                <a:gd name="connsiteX6" fmla="*/ 374317 w 384038"/>
                <a:gd name="connsiteY6" fmla="*/ 297134 h 366265"/>
                <a:gd name="connsiteX7" fmla="*/ 359494 w 384038"/>
                <a:gd name="connsiteY7" fmla="*/ 247302 h 366265"/>
                <a:gd name="connsiteX8" fmla="*/ 73360 w 384038"/>
                <a:gd name="connsiteY8" fmla="*/ 6961 h 366265"/>
                <a:gd name="connsiteX9" fmla="*/ 71844 w 384038"/>
                <a:gd name="connsiteY9" fmla="*/ 15095 h 366265"/>
                <a:gd name="connsiteX10" fmla="*/ 72188 w 384038"/>
                <a:gd name="connsiteY10" fmla="*/ 15163 h 366265"/>
                <a:gd name="connsiteX11" fmla="*/ 120934 w 384038"/>
                <a:gd name="connsiteY11" fmla="*/ 28121 h 366265"/>
                <a:gd name="connsiteX12" fmla="*/ 121279 w 384038"/>
                <a:gd name="connsiteY12" fmla="*/ 28259 h 366265"/>
                <a:gd name="connsiteX13" fmla="*/ 123830 w 384038"/>
                <a:gd name="connsiteY13" fmla="*/ 20746 h 366265"/>
                <a:gd name="connsiteX14" fmla="*/ 73705 w 384038"/>
                <a:gd name="connsiteY14" fmla="*/ 7099 h 366265"/>
                <a:gd name="connsiteX15" fmla="*/ 73360 w 384038"/>
                <a:gd name="connsiteY15" fmla="*/ 6961 h 366265"/>
                <a:gd name="connsiteX16" fmla="*/ 379626 w 384038"/>
                <a:gd name="connsiteY16" fmla="*/ 322498 h 366265"/>
                <a:gd name="connsiteX17" fmla="*/ 374869 w 384038"/>
                <a:gd name="connsiteY17" fmla="*/ 322912 h 366265"/>
                <a:gd name="connsiteX18" fmla="*/ 371421 w 384038"/>
                <a:gd name="connsiteY18" fmla="*/ 323463 h 366265"/>
                <a:gd name="connsiteX19" fmla="*/ 371490 w 384038"/>
                <a:gd name="connsiteY19" fmla="*/ 323808 h 366265"/>
                <a:gd name="connsiteX20" fmla="*/ 375972 w 384038"/>
                <a:gd name="connsiteY20" fmla="*/ 366265 h 366265"/>
                <a:gd name="connsiteX21" fmla="*/ 384039 w 384038"/>
                <a:gd name="connsiteY21" fmla="*/ 366265 h 366265"/>
                <a:gd name="connsiteX22" fmla="*/ 379626 w 384038"/>
                <a:gd name="connsiteY22" fmla="*/ 322498 h 366265"/>
                <a:gd name="connsiteX23" fmla="*/ 69 w 384038"/>
                <a:gd name="connsiteY23" fmla="*/ 7995 h 366265"/>
                <a:gd name="connsiteX24" fmla="*/ 46678 w 384038"/>
                <a:gd name="connsiteY24" fmla="*/ 11166 h 366265"/>
                <a:gd name="connsiteX25" fmla="*/ 47367 w 384038"/>
                <a:gd name="connsiteY25" fmla="*/ 8202 h 366265"/>
                <a:gd name="connsiteX26" fmla="*/ 47988 w 384038"/>
                <a:gd name="connsiteY26" fmla="*/ 3308 h 366265"/>
                <a:gd name="connsiteX27" fmla="*/ 0 w 384038"/>
                <a:gd name="connsiteY27" fmla="*/ 0 h 366265"/>
                <a:gd name="connsiteX28" fmla="*/ 0 w 384038"/>
                <a:gd name="connsiteY28" fmla="*/ 7995 h 366265"/>
                <a:gd name="connsiteX29" fmla="*/ 148238 w 384038"/>
                <a:gd name="connsiteY29" fmla="*/ 29500 h 366265"/>
                <a:gd name="connsiteX30" fmla="*/ 146031 w 384038"/>
                <a:gd name="connsiteY30" fmla="*/ 33911 h 366265"/>
                <a:gd name="connsiteX31" fmla="*/ 144790 w 384038"/>
                <a:gd name="connsiteY31" fmla="*/ 37013 h 366265"/>
                <a:gd name="connsiteX32" fmla="*/ 147893 w 384038"/>
                <a:gd name="connsiteY32" fmla="*/ 38391 h 366265"/>
                <a:gd name="connsiteX33" fmla="*/ 190227 w 384038"/>
                <a:gd name="connsiteY33" fmla="*/ 59827 h 366265"/>
                <a:gd name="connsiteX34" fmla="*/ 194570 w 384038"/>
                <a:gd name="connsiteY34" fmla="*/ 53210 h 366265"/>
                <a:gd name="connsiteX35" fmla="*/ 150444 w 384038"/>
                <a:gd name="connsiteY35" fmla="*/ 30534 h 366265"/>
                <a:gd name="connsiteX36" fmla="*/ 148238 w 384038"/>
                <a:gd name="connsiteY36" fmla="*/ 29500 h 366265"/>
                <a:gd name="connsiteX37" fmla="*/ 276342 w 384038"/>
                <a:gd name="connsiteY37" fmla="*/ 116689 h 366265"/>
                <a:gd name="connsiteX38" fmla="*/ 273240 w 384038"/>
                <a:gd name="connsiteY38" fmla="*/ 119240 h 366265"/>
                <a:gd name="connsiteX39" fmla="*/ 270206 w 384038"/>
                <a:gd name="connsiteY39" fmla="*/ 122203 h 366265"/>
                <a:gd name="connsiteX40" fmla="*/ 276618 w 384038"/>
                <a:gd name="connsiteY40" fmla="*/ 129372 h 366265"/>
                <a:gd name="connsiteX41" fmla="*/ 302818 w 384038"/>
                <a:gd name="connsiteY41" fmla="*/ 161146 h 366265"/>
                <a:gd name="connsiteX42" fmla="*/ 308058 w 384038"/>
                <a:gd name="connsiteY42" fmla="*/ 157768 h 366265"/>
                <a:gd name="connsiteX43" fmla="*/ 309437 w 384038"/>
                <a:gd name="connsiteY43" fmla="*/ 156804 h 366265"/>
                <a:gd name="connsiteX44" fmla="*/ 282341 w 384038"/>
                <a:gd name="connsiteY44" fmla="*/ 123444 h 366265"/>
                <a:gd name="connsiteX45" fmla="*/ 276342 w 384038"/>
                <a:gd name="connsiteY45" fmla="*/ 116689 h 366265"/>
                <a:gd name="connsiteX46" fmla="*/ 320676 w 384038"/>
                <a:gd name="connsiteY46" fmla="*/ 179893 h 366265"/>
                <a:gd name="connsiteX47" fmla="*/ 317366 w 384038"/>
                <a:gd name="connsiteY47" fmla="*/ 181961 h 366265"/>
                <a:gd name="connsiteX48" fmla="*/ 317573 w 384038"/>
                <a:gd name="connsiteY48" fmla="*/ 182237 h 366265"/>
                <a:gd name="connsiteX49" fmla="*/ 341705 w 384038"/>
                <a:gd name="connsiteY49" fmla="*/ 226555 h 366265"/>
                <a:gd name="connsiteX50" fmla="*/ 347635 w 384038"/>
                <a:gd name="connsiteY50" fmla="*/ 224212 h 366265"/>
                <a:gd name="connsiteX51" fmla="*/ 349013 w 384038"/>
                <a:gd name="connsiteY51" fmla="*/ 223592 h 366265"/>
                <a:gd name="connsiteX52" fmla="*/ 324537 w 384038"/>
                <a:gd name="connsiteY52" fmla="*/ 177757 h 366265"/>
                <a:gd name="connsiteX53" fmla="*/ 320676 w 384038"/>
                <a:gd name="connsiteY53" fmla="*/ 179893 h 366265"/>
                <a:gd name="connsiteX54" fmla="*/ 216772 w 384038"/>
                <a:gd name="connsiteY54" fmla="*/ 66512 h 366265"/>
                <a:gd name="connsiteX55" fmla="*/ 212014 w 384038"/>
                <a:gd name="connsiteY55" fmla="*/ 72853 h 366265"/>
                <a:gd name="connsiteX56" fmla="*/ 211807 w 384038"/>
                <a:gd name="connsiteY56" fmla="*/ 73129 h 366265"/>
                <a:gd name="connsiteX57" fmla="*/ 222081 w 384038"/>
                <a:gd name="connsiteY57" fmla="*/ 80711 h 366265"/>
                <a:gd name="connsiteX58" fmla="*/ 251590 w 384038"/>
                <a:gd name="connsiteY58" fmla="*/ 104697 h 366265"/>
                <a:gd name="connsiteX59" fmla="*/ 257175 w 384038"/>
                <a:gd name="connsiteY59" fmla="*/ 99045 h 366265"/>
                <a:gd name="connsiteX60" fmla="*/ 226631 w 384038"/>
                <a:gd name="connsiteY60" fmla="*/ 73818 h 366265"/>
                <a:gd name="connsiteX61" fmla="*/ 216772 w 384038"/>
                <a:gd name="connsiteY61" fmla="*/ 66512 h 3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265">
                  <a:moveTo>
                    <a:pt x="359494" y="247302"/>
                  </a:moveTo>
                  <a:cubicBezTo>
                    <a:pt x="359080" y="247095"/>
                    <a:pt x="351978" y="249852"/>
                    <a:pt x="351978" y="249852"/>
                  </a:cubicBezTo>
                  <a:lnTo>
                    <a:pt x="351633" y="249990"/>
                  </a:lnTo>
                  <a:lnTo>
                    <a:pt x="351771" y="250334"/>
                  </a:lnTo>
                  <a:cubicBezTo>
                    <a:pt x="358252" y="267014"/>
                    <a:pt x="363010" y="282729"/>
                    <a:pt x="366526" y="298581"/>
                  </a:cubicBezTo>
                  <a:cubicBezTo>
                    <a:pt x="366940" y="298857"/>
                    <a:pt x="370525" y="298030"/>
                    <a:pt x="370525" y="298030"/>
                  </a:cubicBezTo>
                  <a:lnTo>
                    <a:pt x="374317" y="297134"/>
                  </a:lnTo>
                  <a:cubicBezTo>
                    <a:pt x="371008" y="280523"/>
                    <a:pt x="366112" y="264326"/>
                    <a:pt x="359494" y="247302"/>
                  </a:cubicBezTo>
                  <a:close/>
                  <a:moveTo>
                    <a:pt x="73360" y="6961"/>
                  </a:moveTo>
                  <a:lnTo>
                    <a:pt x="71844" y="15095"/>
                  </a:lnTo>
                  <a:lnTo>
                    <a:pt x="72188" y="15163"/>
                  </a:lnTo>
                  <a:cubicBezTo>
                    <a:pt x="89287" y="18541"/>
                    <a:pt x="105697" y="22883"/>
                    <a:pt x="120934" y="28121"/>
                  </a:cubicBezTo>
                  <a:lnTo>
                    <a:pt x="121279" y="28259"/>
                  </a:lnTo>
                  <a:lnTo>
                    <a:pt x="123830" y="20746"/>
                  </a:lnTo>
                  <a:cubicBezTo>
                    <a:pt x="108041" y="15026"/>
                    <a:pt x="91287" y="10545"/>
                    <a:pt x="73705" y="7099"/>
                  </a:cubicBezTo>
                  <a:lnTo>
                    <a:pt x="73360" y="6961"/>
                  </a:lnTo>
                  <a:close/>
                  <a:moveTo>
                    <a:pt x="379626" y="322498"/>
                  </a:moveTo>
                  <a:cubicBezTo>
                    <a:pt x="379212" y="322223"/>
                    <a:pt x="374869" y="322912"/>
                    <a:pt x="374869" y="322912"/>
                  </a:cubicBezTo>
                  <a:lnTo>
                    <a:pt x="371421" y="323463"/>
                  </a:lnTo>
                  <a:lnTo>
                    <a:pt x="371490" y="323808"/>
                  </a:lnTo>
                  <a:cubicBezTo>
                    <a:pt x="373904" y="337524"/>
                    <a:pt x="375351" y="351791"/>
                    <a:pt x="375972" y="366265"/>
                  </a:cubicBezTo>
                  <a:lnTo>
                    <a:pt x="384039" y="366265"/>
                  </a:lnTo>
                  <a:cubicBezTo>
                    <a:pt x="383625" y="351240"/>
                    <a:pt x="382177" y="336559"/>
                    <a:pt x="379626" y="322498"/>
                  </a:cubicBezTo>
                  <a:close/>
                  <a:moveTo>
                    <a:pt x="69" y="7995"/>
                  </a:moveTo>
                  <a:cubicBezTo>
                    <a:pt x="15100" y="8340"/>
                    <a:pt x="30613" y="9236"/>
                    <a:pt x="46678" y="11166"/>
                  </a:cubicBezTo>
                  <a:cubicBezTo>
                    <a:pt x="47091" y="10890"/>
                    <a:pt x="47367" y="8202"/>
                    <a:pt x="47367" y="8202"/>
                  </a:cubicBezTo>
                  <a:lnTo>
                    <a:pt x="47988" y="3308"/>
                  </a:lnTo>
                  <a:cubicBezTo>
                    <a:pt x="31164" y="1034"/>
                    <a:pt x="15169" y="69"/>
                    <a:pt x="0" y="0"/>
                  </a:cubicBezTo>
                  <a:lnTo>
                    <a:pt x="0" y="7995"/>
                  </a:lnTo>
                  <a:close/>
                  <a:moveTo>
                    <a:pt x="148238" y="29500"/>
                  </a:moveTo>
                  <a:cubicBezTo>
                    <a:pt x="147755" y="29707"/>
                    <a:pt x="146031" y="33911"/>
                    <a:pt x="146031" y="33911"/>
                  </a:cubicBezTo>
                  <a:lnTo>
                    <a:pt x="144790" y="37013"/>
                  </a:lnTo>
                  <a:lnTo>
                    <a:pt x="147893" y="38391"/>
                  </a:lnTo>
                  <a:cubicBezTo>
                    <a:pt x="160510" y="44043"/>
                    <a:pt x="176230" y="51142"/>
                    <a:pt x="190227" y="59827"/>
                  </a:cubicBezTo>
                  <a:cubicBezTo>
                    <a:pt x="190709" y="59689"/>
                    <a:pt x="194570" y="53210"/>
                    <a:pt x="194570" y="53210"/>
                  </a:cubicBezTo>
                  <a:cubicBezTo>
                    <a:pt x="180023" y="43767"/>
                    <a:pt x="163613" y="36392"/>
                    <a:pt x="150444" y="30534"/>
                  </a:cubicBezTo>
                  <a:lnTo>
                    <a:pt x="148238" y="29500"/>
                  </a:lnTo>
                  <a:close/>
                  <a:moveTo>
                    <a:pt x="276342" y="116689"/>
                  </a:moveTo>
                  <a:cubicBezTo>
                    <a:pt x="275860" y="116689"/>
                    <a:pt x="273240" y="119240"/>
                    <a:pt x="273240" y="119240"/>
                  </a:cubicBezTo>
                  <a:lnTo>
                    <a:pt x="270206" y="122203"/>
                  </a:lnTo>
                  <a:lnTo>
                    <a:pt x="276618" y="129372"/>
                  </a:lnTo>
                  <a:cubicBezTo>
                    <a:pt x="286478" y="140262"/>
                    <a:pt x="295303" y="150187"/>
                    <a:pt x="302818" y="161146"/>
                  </a:cubicBezTo>
                  <a:cubicBezTo>
                    <a:pt x="303301" y="161215"/>
                    <a:pt x="308058" y="157768"/>
                    <a:pt x="308058" y="157768"/>
                  </a:cubicBezTo>
                  <a:lnTo>
                    <a:pt x="309437" y="156804"/>
                  </a:lnTo>
                  <a:cubicBezTo>
                    <a:pt x="301095" y="144190"/>
                    <a:pt x="290753" y="132680"/>
                    <a:pt x="282341" y="123444"/>
                  </a:cubicBezTo>
                  <a:lnTo>
                    <a:pt x="276342" y="116689"/>
                  </a:lnTo>
                  <a:close/>
                  <a:moveTo>
                    <a:pt x="320676" y="179893"/>
                  </a:moveTo>
                  <a:lnTo>
                    <a:pt x="317366" y="181961"/>
                  </a:lnTo>
                  <a:lnTo>
                    <a:pt x="317573" y="182237"/>
                  </a:lnTo>
                  <a:cubicBezTo>
                    <a:pt x="325985" y="195884"/>
                    <a:pt x="334741" y="210703"/>
                    <a:pt x="341705" y="226555"/>
                  </a:cubicBezTo>
                  <a:cubicBezTo>
                    <a:pt x="342188" y="226693"/>
                    <a:pt x="347635" y="224212"/>
                    <a:pt x="347635" y="224212"/>
                  </a:cubicBezTo>
                  <a:lnTo>
                    <a:pt x="349013" y="223592"/>
                  </a:lnTo>
                  <a:cubicBezTo>
                    <a:pt x="342050" y="206843"/>
                    <a:pt x="333155" y="191748"/>
                    <a:pt x="324537" y="177757"/>
                  </a:cubicBezTo>
                  <a:cubicBezTo>
                    <a:pt x="324054" y="177688"/>
                    <a:pt x="320676" y="179893"/>
                    <a:pt x="320676" y="179893"/>
                  </a:cubicBezTo>
                  <a:close/>
                  <a:moveTo>
                    <a:pt x="216772" y="66512"/>
                  </a:moveTo>
                  <a:cubicBezTo>
                    <a:pt x="216289" y="66581"/>
                    <a:pt x="212014" y="72853"/>
                    <a:pt x="212014" y="72853"/>
                  </a:cubicBezTo>
                  <a:lnTo>
                    <a:pt x="211807" y="73129"/>
                  </a:lnTo>
                  <a:lnTo>
                    <a:pt x="222081" y="80711"/>
                  </a:lnTo>
                  <a:cubicBezTo>
                    <a:pt x="233043" y="88706"/>
                    <a:pt x="242765" y="96081"/>
                    <a:pt x="251590" y="104697"/>
                  </a:cubicBezTo>
                  <a:cubicBezTo>
                    <a:pt x="252073" y="104697"/>
                    <a:pt x="257175" y="99045"/>
                    <a:pt x="257175" y="99045"/>
                  </a:cubicBezTo>
                  <a:cubicBezTo>
                    <a:pt x="248074" y="89740"/>
                    <a:pt x="238007" y="82089"/>
                    <a:pt x="226631" y="73818"/>
                  </a:cubicBezTo>
                  <a:lnTo>
                    <a:pt x="216772" y="66512"/>
                  </a:lnTo>
                  <a:close/>
                </a:path>
              </a:pathLst>
            </a:custGeom>
            <a:solidFill>
              <a:schemeClr val="bg1"/>
            </a:solidFill>
            <a:ln w="6891" cap="flat">
              <a:noFill/>
              <a:prstDash val="solid"/>
              <a:miter/>
            </a:ln>
          </p:spPr>
          <p:txBody>
            <a:bodyPr rtlCol="0" anchor="ctr"/>
            <a:lstStyle/>
            <a:p>
              <a:endParaRPr lang="nl-NL" dirty="0"/>
            </a:p>
          </p:txBody>
        </p:sp>
      </p:grpSp>
      <p:grpSp>
        <p:nvGrpSpPr>
          <p:cNvPr id="138" name="Group 137">
            <a:extLst>
              <a:ext uri="{FF2B5EF4-FFF2-40B4-BE49-F238E27FC236}">
                <a16:creationId xmlns:a16="http://schemas.microsoft.com/office/drawing/2014/main" id="{9873A14C-A229-DBC7-B282-1141B671657F}"/>
              </a:ext>
            </a:extLst>
          </p:cNvPr>
          <p:cNvGrpSpPr/>
          <p:nvPr/>
        </p:nvGrpSpPr>
        <p:grpSpPr>
          <a:xfrm>
            <a:off x="9050527" y="5863100"/>
            <a:ext cx="1056687" cy="569894"/>
            <a:chOff x="3806791" y="3655684"/>
            <a:chExt cx="749595" cy="612107"/>
          </a:xfrm>
        </p:grpSpPr>
        <p:sp>
          <p:nvSpPr>
            <p:cNvPr id="139" name="Rectangle: Rounded Corners 138">
              <a:extLst>
                <a:ext uri="{FF2B5EF4-FFF2-40B4-BE49-F238E27FC236}">
                  <a16:creationId xmlns:a16="http://schemas.microsoft.com/office/drawing/2014/main" id="{ACB76299-15C5-20D2-6C19-4A72EFF95672}"/>
                </a:ext>
              </a:extLst>
            </p:cNvPr>
            <p:cNvSpPr/>
            <p:nvPr/>
          </p:nvSpPr>
          <p:spPr>
            <a:xfrm>
              <a:off x="3806791" y="3655684"/>
              <a:ext cx="749595" cy="612107"/>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Content Placeholder 2">
              <a:extLst>
                <a:ext uri="{FF2B5EF4-FFF2-40B4-BE49-F238E27FC236}">
                  <a16:creationId xmlns:a16="http://schemas.microsoft.com/office/drawing/2014/main" id="{3CAE52C9-424D-D550-8B99-926D3E9C6CCC}"/>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endParaRPr lang="nl-NL" sz="1050" dirty="0">
                <a:solidFill>
                  <a:srgbClr val="8098AA"/>
                </a:solidFill>
                <a:cs typeface="Arial" panose="020B0604020202020204" pitchFamily="34" charset="0"/>
              </a:endParaRPr>
            </a:p>
          </p:txBody>
        </p:sp>
      </p:grpSp>
      <p:pic>
        <p:nvPicPr>
          <p:cNvPr id="141" name="Graphic 140">
            <a:extLst>
              <a:ext uri="{FF2B5EF4-FFF2-40B4-BE49-F238E27FC236}">
                <a16:creationId xmlns:a16="http://schemas.microsoft.com/office/drawing/2014/main" id="{B33E2723-2350-B243-E094-668B0903ED16}"/>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8880701" y="5728169"/>
            <a:ext cx="389029" cy="395430"/>
          </a:xfrm>
          <a:prstGeom prst="rect">
            <a:avLst/>
          </a:prstGeom>
        </p:spPr>
      </p:pic>
      <p:sp>
        <p:nvSpPr>
          <p:cNvPr id="454" name="Rectangle: Rounded Corners 453">
            <a:extLst>
              <a:ext uri="{FF2B5EF4-FFF2-40B4-BE49-F238E27FC236}">
                <a16:creationId xmlns:a16="http://schemas.microsoft.com/office/drawing/2014/main" id="{DA25B18F-EC56-FD53-92D0-222E36FF0D8D}"/>
              </a:ext>
            </a:extLst>
          </p:cNvPr>
          <p:cNvSpPr/>
          <p:nvPr/>
        </p:nvSpPr>
        <p:spPr>
          <a:xfrm>
            <a:off x="1129952" y="1998901"/>
            <a:ext cx="1190964" cy="376633"/>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2B875C26-C46D-C5CD-3B52-A1AA78FD6C10}"/>
              </a:ext>
            </a:extLst>
          </p:cNvPr>
          <p:cNvGrpSpPr>
            <a:grpSpLocks noChangeAspect="1"/>
          </p:cNvGrpSpPr>
          <p:nvPr/>
        </p:nvGrpSpPr>
        <p:grpSpPr>
          <a:xfrm rot="18136465" flipV="1">
            <a:off x="1862903" y="3642750"/>
            <a:ext cx="510787" cy="512857"/>
            <a:chOff x="2190208" y="366364"/>
            <a:chExt cx="495734" cy="497743"/>
          </a:xfrm>
        </p:grpSpPr>
        <p:grpSp>
          <p:nvGrpSpPr>
            <p:cNvPr id="44" name="Graphic 4">
              <a:extLst>
                <a:ext uri="{FF2B5EF4-FFF2-40B4-BE49-F238E27FC236}">
                  <a16:creationId xmlns:a16="http://schemas.microsoft.com/office/drawing/2014/main" id="{6736CF8E-0CFC-C82B-4962-BA96162B0C20}"/>
                </a:ext>
              </a:extLst>
            </p:cNvPr>
            <p:cNvGrpSpPr>
              <a:grpSpLocks noChangeAspect="1"/>
            </p:cNvGrpSpPr>
            <p:nvPr/>
          </p:nvGrpSpPr>
          <p:grpSpPr>
            <a:xfrm>
              <a:off x="2190208" y="366364"/>
              <a:ext cx="495734" cy="497743"/>
              <a:chOff x="2190208" y="366364"/>
              <a:chExt cx="495734" cy="497743"/>
            </a:xfrm>
          </p:grpSpPr>
          <p:sp>
            <p:nvSpPr>
              <p:cNvPr id="63" name="Freeform 60">
                <a:extLst>
                  <a:ext uri="{FF2B5EF4-FFF2-40B4-BE49-F238E27FC236}">
                    <a16:creationId xmlns:a16="http://schemas.microsoft.com/office/drawing/2014/main" id="{25234E91-969E-9D8C-DA0C-1A94436C83DA}"/>
                  </a:ext>
                </a:extLst>
              </p:cNvPr>
              <p:cNvSpPr/>
              <p:nvPr/>
            </p:nvSpPr>
            <p:spPr>
              <a:xfrm>
                <a:off x="2190208" y="366364"/>
                <a:ext cx="495734" cy="495568"/>
              </a:xfrm>
              <a:custGeom>
                <a:avLst/>
                <a:gdLst>
                  <a:gd name="connsiteX0" fmla="*/ 0 w 495734"/>
                  <a:gd name="connsiteY0" fmla="*/ 0 h 495568"/>
                  <a:gd name="connsiteX1" fmla="*/ 0 w 495734"/>
                  <a:gd name="connsiteY1" fmla="*/ 233999 h 495568"/>
                  <a:gd name="connsiteX2" fmla="*/ 261656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6" y="351309"/>
                      <a:pt x="261656" y="495568"/>
                    </a:cubicBezTo>
                    <a:lnTo>
                      <a:pt x="495734" y="495568"/>
                    </a:lnTo>
                    <a:cubicBezTo>
                      <a:pt x="495734" y="222351"/>
                      <a:pt x="273378" y="0"/>
                      <a:pt x="0" y="0"/>
                    </a:cubicBezTo>
                    <a:close/>
                  </a:path>
                </a:pathLst>
              </a:custGeom>
              <a:solidFill>
                <a:schemeClr val="accent6"/>
              </a:solidFill>
              <a:ln w="6891" cap="flat">
                <a:noFill/>
                <a:prstDash val="solid"/>
                <a:miter/>
              </a:ln>
            </p:spPr>
            <p:txBody>
              <a:bodyPr rtlCol="0" anchor="ctr"/>
              <a:lstStyle/>
              <a:p>
                <a:endParaRPr lang="nl-NL" dirty="0"/>
              </a:p>
            </p:txBody>
          </p:sp>
          <p:sp>
            <p:nvSpPr>
              <p:cNvPr id="448" name="Freeform 61">
                <a:extLst>
                  <a:ext uri="{FF2B5EF4-FFF2-40B4-BE49-F238E27FC236}">
                    <a16:creationId xmlns:a16="http://schemas.microsoft.com/office/drawing/2014/main" id="{087901BD-92D3-B6EF-497F-18368A828DAF}"/>
                  </a:ext>
                </a:extLst>
              </p:cNvPr>
              <p:cNvSpPr/>
              <p:nvPr/>
            </p:nvSpPr>
            <p:spPr>
              <a:xfrm>
                <a:off x="2192110" y="381566"/>
                <a:ext cx="482702" cy="482541"/>
              </a:xfrm>
              <a:custGeom>
                <a:avLst/>
                <a:gdLst>
                  <a:gd name="connsiteX0" fmla="*/ 0 w 482702"/>
                  <a:gd name="connsiteY0" fmla="*/ 199606 h 482541"/>
                  <a:gd name="connsiteX1" fmla="*/ 0 w 482702"/>
                  <a:gd name="connsiteY1" fmla="*/ 207877 h 482541"/>
                  <a:gd name="connsiteX2" fmla="*/ 274757 w 482702"/>
                  <a:gd name="connsiteY2" fmla="*/ 482541 h 482541"/>
                  <a:gd name="connsiteX3" fmla="*/ 283030 w 482702"/>
                  <a:gd name="connsiteY3" fmla="*/ 482541 h 482541"/>
                  <a:gd name="connsiteX4" fmla="*/ 0 w 482702"/>
                  <a:gd name="connsiteY4" fmla="*/ 199606 h 482541"/>
                  <a:gd name="connsiteX5" fmla="*/ 0 w 482702"/>
                  <a:gd name="connsiteY5" fmla="*/ 0 h 482541"/>
                  <a:gd name="connsiteX6" fmla="*/ 0 w 482702"/>
                  <a:gd name="connsiteY6" fmla="*/ 8271 h 482541"/>
                  <a:gd name="connsiteX7" fmla="*/ 474429 w 482702"/>
                  <a:gd name="connsiteY7" fmla="*/ 482541 h 482541"/>
                  <a:gd name="connsiteX8" fmla="*/ 482703 w 482702"/>
                  <a:gd name="connsiteY8" fmla="*/ 482541 h 482541"/>
                  <a:gd name="connsiteX9" fmla="*/ 0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0" y="199606"/>
                    </a:moveTo>
                    <a:lnTo>
                      <a:pt x="0" y="207877"/>
                    </a:lnTo>
                    <a:cubicBezTo>
                      <a:pt x="151478" y="207877"/>
                      <a:pt x="274757" y="331114"/>
                      <a:pt x="274757" y="482541"/>
                    </a:cubicBezTo>
                    <a:lnTo>
                      <a:pt x="283030" y="482541"/>
                    </a:lnTo>
                    <a:cubicBezTo>
                      <a:pt x="282961" y="326496"/>
                      <a:pt x="156029" y="199606"/>
                      <a:pt x="0" y="199606"/>
                    </a:cubicBezTo>
                    <a:close/>
                    <a:moveTo>
                      <a:pt x="0" y="0"/>
                    </a:moveTo>
                    <a:lnTo>
                      <a:pt x="0" y="8271"/>
                    </a:lnTo>
                    <a:cubicBezTo>
                      <a:pt x="261588" y="8271"/>
                      <a:pt x="474429" y="221041"/>
                      <a:pt x="474429" y="482541"/>
                    </a:cubicBezTo>
                    <a:lnTo>
                      <a:pt x="482703" y="482541"/>
                    </a:lnTo>
                    <a:cubicBezTo>
                      <a:pt x="482634" y="216423"/>
                      <a:pt x="266138" y="0"/>
                      <a:pt x="0" y="0"/>
                    </a:cubicBezTo>
                    <a:close/>
                  </a:path>
                </a:pathLst>
              </a:custGeom>
              <a:solidFill>
                <a:schemeClr val="bg1"/>
              </a:solidFill>
              <a:ln w="6891" cap="flat">
                <a:noFill/>
                <a:prstDash val="solid"/>
                <a:miter/>
              </a:ln>
            </p:spPr>
            <p:txBody>
              <a:bodyPr rtlCol="0" anchor="ctr"/>
              <a:lstStyle/>
              <a:p>
                <a:endParaRPr lang="nl-NL" dirty="0"/>
              </a:p>
            </p:txBody>
          </p:sp>
        </p:grpSp>
        <p:sp>
          <p:nvSpPr>
            <p:cNvPr id="57" name="Freeform 59">
              <a:extLst>
                <a:ext uri="{FF2B5EF4-FFF2-40B4-BE49-F238E27FC236}">
                  <a16:creationId xmlns:a16="http://schemas.microsoft.com/office/drawing/2014/main" id="{3A8A4072-1D93-49A8-F2FA-1754FAA2AA30}"/>
                </a:ext>
              </a:extLst>
            </p:cNvPr>
            <p:cNvSpPr>
              <a:spLocks noChangeAspect="1"/>
            </p:cNvSpPr>
            <p:nvPr/>
          </p:nvSpPr>
          <p:spPr>
            <a:xfrm>
              <a:off x="2192041" y="480197"/>
              <a:ext cx="384038" cy="366265"/>
            </a:xfrm>
            <a:custGeom>
              <a:avLst/>
              <a:gdLst>
                <a:gd name="connsiteX0" fmla="*/ 359494 w 384038"/>
                <a:gd name="connsiteY0" fmla="*/ 247302 h 366265"/>
                <a:gd name="connsiteX1" fmla="*/ 351978 w 384038"/>
                <a:gd name="connsiteY1" fmla="*/ 249852 h 366265"/>
                <a:gd name="connsiteX2" fmla="*/ 351633 w 384038"/>
                <a:gd name="connsiteY2" fmla="*/ 249990 h 366265"/>
                <a:gd name="connsiteX3" fmla="*/ 351771 w 384038"/>
                <a:gd name="connsiteY3" fmla="*/ 250334 h 366265"/>
                <a:gd name="connsiteX4" fmla="*/ 366526 w 384038"/>
                <a:gd name="connsiteY4" fmla="*/ 298581 h 366265"/>
                <a:gd name="connsiteX5" fmla="*/ 370525 w 384038"/>
                <a:gd name="connsiteY5" fmla="*/ 298030 h 366265"/>
                <a:gd name="connsiteX6" fmla="*/ 374317 w 384038"/>
                <a:gd name="connsiteY6" fmla="*/ 297134 h 366265"/>
                <a:gd name="connsiteX7" fmla="*/ 359494 w 384038"/>
                <a:gd name="connsiteY7" fmla="*/ 247302 h 366265"/>
                <a:gd name="connsiteX8" fmla="*/ 73360 w 384038"/>
                <a:gd name="connsiteY8" fmla="*/ 6961 h 366265"/>
                <a:gd name="connsiteX9" fmla="*/ 71844 w 384038"/>
                <a:gd name="connsiteY9" fmla="*/ 15095 h 366265"/>
                <a:gd name="connsiteX10" fmla="*/ 72188 w 384038"/>
                <a:gd name="connsiteY10" fmla="*/ 15163 h 366265"/>
                <a:gd name="connsiteX11" fmla="*/ 120934 w 384038"/>
                <a:gd name="connsiteY11" fmla="*/ 28121 h 366265"/>
                <a:gd name="connsiteX12" fmla="*/ 121279 w 384038"/>
                <a:gd name="connsiteY12" fmla="*/ 28259 h 366265"/>
                <a:gd name="connsiteX13" fmla="*/ 123830 w 384038"/>
                <a:gd name="connsiteY13" fmla="*/ 20746 h 366265"/>
                <a:gd name="connsiteX14" fmla="*/ 73705 w 384038"/>
                <a:gd name="connsiteY14" fmla="*/ 7099 h 366265"/>
                <a:gd name="connsiteX15" fmla="*/ 73360 w 384038"/>
                <a:gd name="connsiteY15" fmla="*/ 6961 h 366265"/>
                <a:gd name="connsiteX16" fmla="*/ 379626 w 384038"/>
                <a:gd name="connsiteY16" fmla="*/ 322498 h 366265"/>
                <a:gd name="connsiteX17" fmla="*/ 374869 w 384038"/>
                <a:gd name="connsiteY17" fmla="*/ 322912 h 366265"/>
                <a:gd name="connsiteX18" fmla="*/ 371421 w 384038"/>
                <a:gd name="connsiteY18" fmla="*/ 323463 h 366265"/>
                <a:gd name="connsiteX19" fmla="*/ 371490 w 384038"/>
                <a:gd name="connsiteY19" fmla="*/ 323808 h 366265"/>
                <a:gd name="connsiteX20" fmla="*/ 375972 w 384038"/>
                <a:gd name="connsiteY20" fmla="*/ 366265 h 366265"/>
                <a:gd name="connsiteX21" fmla="*/ 384039 w 384038"/>
                <a:gd name="connsiteY21" fmla="*/ 366265 h 366265"/>
                <a:gd name="connsiteX22" fmla="*/ 379626 w 384038"/>
                <a:gd name="connsiteY22" fmla="*/ 322498 h 366265"/>
                <a:gd name="connsiteX23" fmla="*/ 69 w 384038"/>
                <a:gd name="connsiteY23" fmla="*/ 7995 h 366265"/>
                <a:gd name="connsiteX24" fmla="*/ 46678 w 384038"/>
                <a:gd name="connsiteY24" fmla="*/ 11166 h 366265"/>
                <a:gd name="connsiteX25" fmla="*/ 47367 w 384038"/>
                <a:gd name="connsiteY25" fmla="*/ 8202 h 366265"/>
                <a:gd name="connsiteX26" fmla="*/ 47988 w 384038"/>
                <a:gd name="connsiteY26" fmla="*/ 3308 h 366265"/>
                <a:gd name="connsiteX27" fmla="*/ 0 w 384038"/>
                <a:gd name="connsiteY27" fmla="*/ 0 h 366265"/>
                <a:gd name="connsiteX28" fmla="*/ 0 w 384038"/>
                <a:gd name="connsiteY28" fmla="*/ 7995 h 366265"/>
                <a:gd name="connsiteX29" fmla="*/ 148238 w 384038"/>
                <a:gd name="connsiteY29" fmla="*/ 29500 h 366265"/>
                <a:gd name="connsiteX30" fmla="*/ 146031 w 384038"/>
                <a:gd name="connsiteY30" fmla="*/ 33911 h 366265"/>
                <a:gd name="connsiteX31" fmla="*/ 144790 w 384038"/>
                <a:gd name="connsiteY31" fmla="*/ 37013 h 366265"/>
                <a:gd name="connsiteX32" fmla="*/ 147893 w 384038"/>
                <a:gd name="connsiteY32" fmla="*/ 38391 h 366265"/>
                <a:gd name="connsiteX33" fmla="*/ 190227 w 384038"/>
                <a:gd name="connsiteY33" fmla="*/ 59827 h 366265"/>
                <a:gd name="connsiteX34" fmla="*/ 194570 w 384038"/>
                <a:gd name="connsiteY34" fmla="*/ 53210 h 366265"/>
                <a:gd name="connsiteX35" fmla="*/ 150444 w 384038"/>
                <a:gd name="connsiteY35" fmla="*/ 30534 h 366265"/>
                <a:gd name="connsiteX36" fmla="*/ 148238 w 384038"/>
                <a:gd name="connsiteY36" fmla="*/ 29500 h 366265"/>
                <a:gd name="connsiteX37" fmla="*/ 276342 w 384038"/>
                <a:gd name="connsiteY37" fmla="*/ 116689 h 366265"/>
                <a:gd name="connsiteX38" fmla="*/ 273240 w 384038"/>
                <a:gd name="connsiteY38" fmla="*/ 119240 h 366265"/>
                <a:gd name="connsiteX39" fmla="*/ 270206 w 384038"/>
                <a:gd name="connsiteY39" fmla="*/ 122203 h 366265"/>
                <a:gd name="connsiteX40" fmla="*/ 276618 w 384038"/>
                <a:gd name="connsiteY40" fmla="*/ 129372 h 366265"/>
                <a:gd name="connsiteX41" fmla="*/ 302818 w 384038"/>
                <a:gd name="connsiteY41" fmla="*/ 161146 h 366265"/>
                <a:gd name="connsiteX42" fmla="*/ 308058 w 384038"/>
                <a:gd name="connsiteY42" fmla="*/ 157768 h 366265"/>
                <a:gd name="connsiteX43" fmla="*/ 309437 w 384038"/>
                <a:gd name="connsiteY43" fmla="*/ 156804 h 366265"/>
                <a:gd name="connsiteX44" fmla="*/ 282341 w 384038"/>
                <a:gd name="connsiteY44" fmla="*/ 123444 h 366265"/>
                <a:gd name="connsiteX45" fmla="*/ 276342 w 384038"/>
                <a:gd name="connsiteY45" fmla="*/ 116689 h 366265"/>
                <a:gd name="connsiteX46" fmla="*/ 320676 w 384038"/>
                <a:gd name="connsiteY46" fmla="*/ 179893 h 366265"/>
                <a:gd name="connsiteX47" fmla="*/ 317366 w 384038"/>
                <a:gd name="connsiteY47" fmla="*/ 181961 h 366265"/>
                <a:gd name="connsiteX48" fmla="*/ 317573 w 384038"/>
                <a:gd name="connsiteY48" fmla="*/ 182237 h 366265"/>
                <a:gd name="connsiteX49" fmla="*/ 341705 w 384038"/>
                <a:gd name="connsiteY49" fmla="*/ 226555 h 366265"/>
                <a:gd name="connsiteX50" fmla="*/ 347635 w 384038"/>
                <a:gd name="connsiteY50" fmla="*/ 224212 h 366265"/>
                <a:gd name="connsiteX51" fmla="*/ 349013 w 384038"/>
                <a:gd name="connsiteY51" fmla="*/ 223592 h 366265"/>
                <a:gd name="connsiteX52" fmla="*/ 324537 w 384038"/>
                <a:gd name="connsiteY52" fmla="*/ 177757 h 366265"/>
                <a:gd name="connsiteX53" fmla="*/ 320676 w 384038"/>
                <a:gd name="connsiteY53" fmla="*/ 179893 h 366265"/>
                <a:gd name="connsiteX54" fmla="*/ 216772 w 384038"/>
                <a:gd name="connsiteY54" fmla="*/ 66512 h 366265"/>
                <a:gd name="connsiteX55" fmla="*/ 212014 w 384038"/>
                <a:gd name="connsiteY55" fmla="*/ 72853 h 366265"/>
                <a:gd name="connsiteX56" fmla="*/ 211807 w 384038"/>
                <a:gd name="connsiteY56" fmla="*/ 73129 h 366265"/>
                <a:gd name="connsiteX57" fmla="*/ 222081 w 384038"/>
                <a:gd name="connsiteY57" fmla="*/ 80711 h 366265"/>
                <a:gd name="connsiteX58" fmla="*/ 251590 w 384038"/>
                <a:gd name="connsiteY58" fmla="*/ 104697 h 366265"/>
                <a:gd name="connsiteX59" fmla="*/ 257175 w 384038"/>
                <a:gd name="connsiteY59" fmla="*/ 99045 h 366265"/>
                <a:gd name="connsiteX60" fmla="*/ 226631 w 384038"/>
                <a:gd name="connsiteY60" fmla="*/ 73818 h 366265"/>
                <a:gd name="connsiteX61" fmla="*/ 216772 w 384038"/>
                <a:gd name="connsiteY61" fmla="*/ 66512 h 3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265">
                  <a:moveTo>
                    <a:pt x="359494" y="247302"/>
                  </a:moveTo>
                  <a:cubicBezTo>
                    <a:pt x="359080" y="247095"/>
                    <a:pt x="351978" y="249852"/>
                    <a:pt x="351978" y="249852"/>
                  </a:cubicBezTo>
                  <a:lnTo>
                    <a:pt x="351633" y="249990"/>
                  </a:lnTo>
                  <a:lnTo>
                    <a:pt x="351771" y="250334"/>
                  </a:lnTo>
                  <a:cubicBezTo>
                    <a:pt x="358252" y="267014"/>
                    <a:pt x="363010" y="282729"/>
                    <a:pt x="366526" y="298581"/>
                  </a:cubicBezTo>
                  <a:cubicBezTo>
                    <a:pt x="366940" y="298857"/>
                    <a:pt x="370525" y="298030"/>
                    <a:pt x="370525" y="298030"/>
                  </a:cubicBezTo>
                  <a:lnTo>
                    <a:pt x="374317" y="297134"/>
                  </a:lnTo>
                  <a:cubicBezTo>
                    <a:pt x="371008" y="280523"/>
                    <a:pt x="366112" y="264326"/>
                    <a:pt x="359494" y="247302"/>
                  </a:cubicBezTo>
                  <a:close/>
                  <a:moveTo>
                    <a:pt x="73360" y="6961"/>
                  </a:moveTo>
                  <a:lnTo>
                    <a:pt x="71844" y="15095"/>
                  </a:lnTo>
                  <a:lnTo>
                    <a:pt x="72188" y="15163"/>
                  </a:lnTo>
                  <a:cubicBezTo>
                    <a:pt x="89287" y="18541"/>
                    <a:pt x="105697" y="22883"/>
                    <a:pt x="120934" y="28121"/>
                  </a:cubicBezTo>
                  <a:lnTo>
                    <a:pt x="121279" y="28259"/>
                  </a:lnTo>
                  <a:lnTo>
                    <a:pt x="123830" y="20746"/>
                  </a:lnTo>
                  <a:cubicBezTo>
                    <a:pt x="108041" y="15026"/>
                    <a:pt x="91287" y="10545"/>
                    <a:pt x="73705" y="7099"/>
                  </a:cubicBezTo>
                  <a:lnTo>
                    <a:pt x="73360" y="6961"/>
                  </a:lnTo>
                  <a:close/>
                  <a:moveTo>
                    <a:pt x="379626" y="322498"/>
                  </a:moveTo>
                  <a:cubicBezTo>
                    <a:pt x="379212" y="322223"/>
                    <a:pt x="374869" y="322912"/>
                    <a:pt x="374869" y="322912"/>
                  </a:cubicBezTo>
                  <a:lnTo>
                    <a:pt x="371421" y="323463"/>
                  </a:lnTo>
                  <a:lnTo>
                    <a:pt x="371490" y="323808"/>
                  </a:lnTo>
                  <a:cubicBezTo>
                    <a:pt x="373904" y="337524"/>
                    <a:pt x="375351" y="351791"/>
                    <a:pt x="375972" y="366265"/>
                  </a:cubicBezTo>
                  <a:lnTo>
                    <a:pt x="384039" y="366265"/>
                  </a:lnTo>
                  <a:cubicBezTo>
                    <a:pt x="383625" y="351240"/>
                    <a:pt x="382177" y="336559"/>
                    <a:pt x="379626" y="322498"/>
                  </a:cubicBezTo>
                  <a:close/>
                  <a:moveTo>
                    <a:pt x="69" y="7995"/>
                  </a:moveTo>
                  <a:cubicBezTo>
                    <a:pt x="15100" y="8340"/>
                    <a:pt x="30613" y="9236"/>
                    <a:pt x="46678" y="11166"/>
                  </a:cubicBezTo>
                  <a:cubicBezTo>
                    <a:pt x="47091" y="10890"/>
                    <a:pt x="47367" y="8202"/>
                    <a:pt x="47367" y="8202"/>
                  </a:cubicBezTo>
                  <a:lnTo>
                    <a:pt x="47988" y="3308"/>
                  </a:lnTo>
                  <a:cubicBezTo>
                    <a:pt x="31164" y="1034"/>
                    <a:pt x="15169" y="69"/>
                    <a:pt x="0" y="0"/>
                  </a:cubicBezTo>
                  <a:lnTo>
                    <a:pt x="0" y="7995"/>
                  </a:lnTo>
                  <a:close/>
                  <a:moveTo>
                    <a:pt x="148238" y="29500"/>
                  </a:moveTo>
                  <a:cubicBezTo>
                    <a:pt x="147755" y="29707"/>
                    <a:pt x="146031" y="33911"/>
                    <a:pt x="146031" y="33911"/>
                  </a:cubicBezTo>
                  <a:lnTo>
                    <a:pt x="144790" y="37013"/>
                  </a:lnTo>
                  <a:lnTo>
                    <a:pt x="147893" y="38391"/>
                  </a:lnTo>
                  <a:cubicBezTo>
                    <a:pt x="160510" y="44043"/>
                    <a:pt x="176230" y="51142"/>
                    <a:pt x="190227" y="59827"/>
                  </a:cubicBezTo>
                  <a:cubicBezTo>
                    <a:pt x="190709" y="59689"/>
                    <a:pt x="194570" y="53210"/>
                    <a:pt x="194570" y="53210"/>
                  </a:cubicBezTo>
                  <a:cubicBezTo>
                    <a:pt x="180023" y="43767"/>
                    <a:pt x="163613" y="36392"/>
                    <a:pt x="150444" y="30534"/>
                  </a:cubicBezTo>
                  <a:lnTo>
                    <a:pt x="148238" y="29500"/>
                  </a:lnTo>
                  <a:close/>
                  <a:moveTo>
                    <a:pt x="276342" y="116689"/>
                  </a:moveTo>
                  <a:cubicBezTo>
                    <a:pt x="275860" y="116689"/>
                    <a:pt x="273240" y="119240"/>
                    <a:pt x="273240" y="119240"/>
                  </a:cubicBezTo>
                  <a:lnTo>
                    <a:pt x="270206" y="122203"/>
                  </a:lnTo>
                  <a:lnTo>
                    <a:pt x="276618" y="129372"/>
                  </a:lnTo>
                  <a:cubicBezTo>
                    <a:pt x="286478" y="140262"/>
                    <a:pt x="295303" y="150187"/>
                    <a:pt x="302818" y="161146"/>
                  </a:cubicBezTo>
                  <a:cubicBezTo>
                    <a:pt x="303301" y="161215"/>
                    <a:pt x="308058" y="157768"/>
                    <a:pt x="308058" y="157768"/>
                  </a:cubicBezTo>
                  <a:lnTo>
                    <a:pt x="309437" y="156804"/>
                  </a:lnTo>
                  <a:cubicBezTo>
                    <a:pt x="301095" y="144190"/>
                    <a:pt x="290753" y="132680"/>
                    <a:pt x="282341" y="123444"/>
                  </a:cubicBezTo>
                  <a:lnTo>
                    <a:pt x="276342" y="116689"/>
                  </a:lnTo>
                  <a:close/>
                  <a:moveTo>
                    <a:pt x="320676" y="179893"/>
                  </a:moveTo>
                  <a:lnTo>
                    <a:pt x="317366" y="181961"/>
                  </a:lnTo>
                  <a:lnTo>
                    <a:pt x="317573" y="182237"/>
                  </a:lnTo>
                  <a:cubicBezTo>
                    <a:pt x="325985" y="195884"/>
                    <a:pt x="334741" y="210703"/>
                    <a:pt x="341705" y="226555"/>
                  </a:cubicBezTo>
                  <a:cubicBezTo>
                    <a:pt x="342188" y="226693"/>
                    <a:pt x="347635" y="224212"/>
                    <a:pt x="347635" y="224212"/>
                  </a:cubicBezTo>
                  <a:lnTo>
                    <a:pt x="349013" y="223592"/>
                  </a:lnTo>
                  <a:cubicBezTo>
                    <a:pt x="342050" y="206843"/>
                    <a:pt x="333155" y="191748"/>
                    <a:pt x="324537" y="177757"/>
                  </a:cubicBezTo>
                  <a:cubicBezTo>
                    <a:pt x="324054" y="177688"/>
                    <a:pt x="320676" y="179893"/>
                    <a:pt x="320676" y="179893"/>
                  </a:cubicBezTo>
                  <a:close/>
                  <a:moveTo>
                    <a:pt x="216772" y="66512"/>
                  </a:moveTo>
                  <a:cubicBezTo>
                    <a:pt x="216289" y="66581"/>
                    <a:pt x="212014" y="72853"/>
                    <a:pt x="212014" y="72853"/>
                  </a:cubicBezTo>
                  <a:lnTo>
                    <a:pt x="211807" y="73129"/>
                  </a:lnTo>
                  <a:lnTo>
                    <a:pt x="222081" y="80711"/>
                  </a:lnTo>
                  <a:cubicBezTo>
                    <a:pt x="233043" y="88706"/>
                    <a:pt x="242765" y="96081"/>
                    <a:pt x="251590" y="104697"/>
                  </a:cubicBezTo>
                  <a:cubicBezTo>
                    <a:pt x="252073" y="104697"/>
                    <a:pt x="257175" y="99045"/>
                    <a:pt x="257175" y="99045"/>
                  </a:cubicBezTo>
                  <a:cubicBezTo>
                    <a:pt x="248074" y="89740"/>
                    <a:pt x="238007" y="82089"/>
                    <a:pt x="226631" y="73818"/>
                  </a:cubicBezTo>
                  <a:lnTo>
                    <a:pt x="216772" y="66512"/>
                  </a:lnTo>
                  <a:close/>
                </a:path>
              </a:pathLst>
            </a:custGeom>
            <a:solidFill>
              <a:schemeClr val="bg1"/>
            </a:solidFill>
            <a:ln w="6891" cap="flat">
              <a:noFill/>
              <a:prstDash val="solid"/>
              <a:miter/>
            </a:ln>
          </p:spPr>
          <p:txBody>
            <a:bodyPr rtlCol="0" anchor="ctr"/>
            <a:lstStyle/>
            <a:p>
              <a:endParaRPr lang="nl-NL" dirty="0"/>
            </a:p>
          </p:txBody>
        </p:sp>
      </p:grpSp>
      <p:grpSp>
        <p:nvGrpSpPr>
          <p:cNvPr id="502" name="Group 501">
            <a:extLst>
              <a:ext uri="{FF2B5EF4-FFF2-40B4-BE49-F238E27FC236}">
                <a16:creationId xmlns:a16="http://schemas.microsoft.com/office/drawing/2014/main" id="{A956A7CD-2E49-AC81-0F06-850CA778AAF4}"/>
              </a:ext>
            </a:extLst>
          </p:cNvPr>
          <p:cNvGrpSpPr>
            <a:grpSpLocks noChangeAspect="1"/>
          </p:cNvGrpSpPr>
          <p:nvPr/>
        </p:nvGrpSpPr>
        <p:grpSpPr>
          <a:xfrm rot="18136465" flipV="1">
            <a:off x="2549677" y="3158010"/>
            <a:ext cx="510787" cy="512857"/>
            <a:chOff x="2190208" y="366364"/>
            <a:chExt cx="495734" cy="497743"/>
          </a:xfrm>
        </p:grpSpPr>
        <p:grpSp>
          <p:nvGrpSpPr>
            <p:cNvPr id="503" name="Graphic 4">
              <a:extLst>
                <a:ext uri="{FF2B5EF4-FFF2-40B4-BE49-F238E27FC236}">
                  <a16:creationId xmlns:a16="http://schemas.microsoft.com/office/drawing/2014/main" id="{DED4FFEF-5815-DF27-F68F-3E7DAB421889}"/>
                </a:ext>
              </a:extLst>
            </p:cNvPr>
            <p:cNvGrpSpPr>
              <a:grpSpLocks noChangeAspect="1"/>
            </p:cNvGrpSpPr>
            <p:nvPr/>
          </p:nvGrpSpPr>
          <p:grpSpPr>
            <a:xfrm>
              <a:off x="2190208" y="366364"/>
              <a:ext cx="495734" cy="497743"/>
              <a:chOff x="2190208" y="366364"/>
              <a:chExt cx="495734" cy="497743"/>
            </a:xfrm>
          </p:grpSpPr>
          <p:sp>
            <p:nvSpPr>
              <p:cNvPr id="505" name="Freeform 60">
                <a:extLst>
                  <a:ext uri="{FF2B5EF4-FFF2-40B4-BE49-F238E27FC236}">
                    <a16:creationId xmlns:a16="http://schemas.microsoft.com/office/drawing/2014/main" id="{52413F4C-D4F4-B61E-DB00-E332578CE2EB}"/>
                  </a:ext>
                </a:extLst>
              </p:cNvPr>
              <p:cNvSpPr/>
              <p:nvPr/>
            </p:nvSpPr>
            <p:spPr>
              <a:xfrm>
                <a:off x="2190208" y="366364"/>
                <a:ext cx="495734" cy="495568"/>
              </a:xfrm>
              <a:custGeom>
                <a:avLst/>
                <a:gdLst>
                  <a:gd name="connsiteX0" fmla="*/ 0 w 495734"/>
                  <a:gd name="connsiteY0" fmla="*/ 0 h 495568"/>
                  <a:gd name="connsiteX1" fmla="*/ 0 w 495734"/>
                  <a:gd name="connsiteY1" fmla="*/ 233999 h 495568"/>
                  <a:gd name="connsiteX2" fmla="*/ 261656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6" y="351309"/>
                      <a:pt x="261656" y="495568"/>
                    </a:cubicBezTo>
                    <a:lnTo>
                      <a:pt x="495734" y="495568"/>
                    </a:lnTo>
                    <a:cubicBezTo>
                      <a:pt x="495734" y="222351"/>
                      <a:pt x="273378" y="0"/>
                      <a:pt x="0" y="0"/>
                    </a:cubicBezTo>
                    <a:close/>
                  </a:path>
                </a:pathLst>
              </a:custGeom>
              <a:solidFill>
                <a:schemeClr val="accent6"/>
              </a:solidFill>
              <a:ln w="6891" cap="flat">
                <a:noFill/>
                <a:prstDash val="solid"/>
                <a:miter/>
              </a:ln>
            </p:spPr>
            <p:txBody>
              <a:bodyPr rtlCol="0" anchor="ctr"/>
              <a:lstStyle/>
              <a:p>
                <a:endParaRPr lang="nl-NL" dirty="0"/>
              </a:p>
            </p:txBody>
          </p:sp>
          <p:sp>
            <p:nvSpPr>
              <p:cNvPr id="506" name="Freeform 61">
                <a:extLst>
                  <a:ext uri="{FF2B5EF4-FFF2-40B4-BE49-F238E27FC236}">
                    <a16:creationId xmlns:a16="http://schemas.microsoft.com/office/drawing/2014/main" id="{316E0FD5-F612-C98E-7718-69D6DE12F2DB}"/>
                  </a:ext>
                </a:extLst>
              </p:cNvPr>
              <p:cNvSpPr/>
              <p:nvPr/>
            </p:nvSpPr>
            <p:spPr>
              <a:xfrm>
                <a:off x="2192110" y="381566"/>
                <a:ext cx="482702" cy="482541"/>
              </a:xfrm>
              <a:custGeom>
                <a:avLst/>
                <a:gdLst>
                  <a:gd name="connsiteX0" fmla="*/ 0 w 482702"/>
                  <a:gd name="connsiteY0" fmla="*/ 199606 h 482541"/>
                  <a:gd name="connsiteX1" fmla="*/ 0 w 482702"/>
                  <a:gd name="connsiteY1" fmla="*/ 207877 h 482541"/>
                  <a:gd name="connsiteX2" fmla="*/ 274757 w 482702"/>
                  <a:gd name="connsiteY2" fmla="*/ 482541 h 482541"/>
                  <a:gd name="connsiteX3" fmla="*/ 283030 w 482702"/>
                  <a:gd name="connsiteY3" fmla="*/ 482541 h 482541"/>
                  <a:gd name="connsiteX4" fmla="*/ 0 w 482702"/>
                  <a:gd name="connsiteY4" fmla="*/ 199606 h 482541"/>
                  <a:gd name="connsiteX5" fmla="*/ 0 w 482702"/>
                  <a:gd name="connsiteY5" fmla="*/ 0 h 482541"/>
                  <a:gd name="connsiteX6" fmla="*/ 0 w 482702"/>
                  <a:gd name="connsiteY6" fmla="*/ 8271 h 482541"/>
                  <a:gd name="connsiteX7" fmla="*/ 474429 w 482702"/>
                  <a:gd name="connsiteY7" fmla="*/ 482541 h 482541"/>
                  <a:gd name="connsiteX8" fmla="*/ 482703 w 482702"/>
                  <a:gd name="connsiteY8" fmla="*/ 482541 h 482541"/>
                  <a:gd name="connsiteX9" fmla="*/ 0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0" y="199606"/>
                    </a:moveTo>
                    <a:lnTo>
                      <a:pt x="0" y="207877"/>
                    </a:lnTo>
                    <a:cubicBezTo>
                      <a:pt x="151478" y="207877"/>
                      <a:pt x="274757" y="331114"/>
                      <a:pt x="274757" y="482541"/>
                    </a:cubicBezTo>
                    <a:lnTo>
                      <a:pt x="283030" y="482541"/>
                    </a:lnTo>
                    <a:cubicBezTo>
                      <a:pt x="282961" y="326496"/>
                      <a:pt x="156029" y="199606"/>
                      <a:pt x="0" y="199606"/>
                    </a:cubicBezTo>
                    <a:close/>
                    <a:moveTo>
                      <a:pt x="0" y="0"/>
                    </a:moveTo>
                    <a:lnTo>
                      <a:pt x="0" y="8271"/>
                    </a:lnTo>
                    <a:cubicBezTo>
                      <a:pt x="261588" y="8271"/>
                      <a:pt x="474429" y="221041"/>
                      <a:pt x="474429" y="482541"/>
                    </a:cubicBezTo>
                    <a:lnTo>
                      <a:pt x="482703" y="482541"/>
                    </a:lnTo>
                    <a:cubicBezTo>
                      <a:pt x="482634" y="216423"/>
                      <a:pt x="266138" y="0"/>
                      <a:pt x="0" y="0"/>
                    </a:cubicBezTo>
                    <a:close/>
                  </a:path>
                </a:pathLst>
              </a:custGeom>
              <a:solidFill>
                <a:schemeClr val="bg1"/>
              </a:solidFill>
              <a:ln w="6891" cap="flat">
                <a:noFill/>
                <a:prstDash val="solid"/>
                <a:miter/>
              </a:ln>
            </p:spPr>
            <p:txBody>
              <a:bodyPr rtlCol="0" anchor="ctr"/>
              <a:lstStyle/>
              <a:p>
                <a:endParaRPr lang="nl-NL" dirty="0"/>
              </a:p>
            </p:txBody>
          </p:sp>
        </p:grpSp>
        <p:sp>
          <p:nvSpPr>
            <p:cNvPr id="504" name="Freeform 59">
              <a:extLst>
                <a:ext uri="{FF2B5EF4-FFF2-40B4-BE49-F238E27FC236}">
                  <a16:creationId xmlns:a16="http://schemas.microsoft.com/office/drawing/2014/main" id="{22AE81D4-6CDD-B76A-4D8F-032807B1E551}"/>
                </a:ext>
              </a:extLst>
            </p:cNvPr>
            <p:cNvSpPr>
              <a:spLocks noChangeAspect="1"/>
            </p:cNvSpPr>
            <p:nvPr/>
          </p:nvSpPr>
          <p:spPr>
            <a:xfrm>
              <a:off x="2192041" y="480197"/>
              <a:ext cx="384038" cy="366265"/>
            </a:xfrm>
            <a:custGeom>
              <a:avLst/>
              <a:gdLst>
                <a:gd name="connsiteX0" fmla="*/ 359494 w 384038"/>
                <a:gd name="connsiteY0" fmla="*/ 247302 h 366265"/>
                <a:gd name="connsiteX1" fmla="*/ 351978 w 384038"/>
                <a:gd name="connsiteY1" fmla="*/ 249852 h 366265"/>
                <a:gd name="connsiteX2" fmla="*/ 351633 w 384038"/>
                <a:gd name="connsiteY2" fmla="*/ 249990 h 366265"/>
                <a:gd name="connsiteX3" fmla="*/ 351771 w 384038"/>
                <a:gd name="connsiteY3" fmla="*/ 250334 h 366265"/>
                <a:gd name="connsiteX4" fmla="*/ 366526 w 384038"/>
                <a:gd name="connsiteY4" fmla="*/ 298581 h 366265"/>
                <a:gd name="connsiteX5" fmla="*/ 370525 w 384038"/>
                <a:gd name="connsiteY5" fmla="*/ 298030 h 366265"/>
                <a:gd name="connsiteX6" fmla="*/ 374317 w 384038"/>
                <a:gd name="connsiteY6" fmla="*/ 297134 h 366265"/>
                <a:gd name="connsiteX7" fmla="*/ 359494 w 384038"/>
                <a:gd name="connsiteY7" fmla="*/ 247302 h 366265"/>
                <a:gd name="connsiteX8" fmla="*/ 73360 w 384038"/>
                <a:gd name="connsiteY8" fmla="*/ 6961 h 366265"/>
                <a:gd name="connsiteX9" fmla="*/ 71844 w 384038"/>
                <a:gd name="connsiteY9" fmla="*/ 15095 h 366265"/>
                <a:gd name="connsiteX10" fmla="*/ 72188 w 384038"/>
                <a:gd name="connsiteY10" fmla="*/ 15163 h 366265"/>
                <a:gd name="connsiteX11" fmla="*/ 120934 w 384038"/>
                <a:gd name="connsiteY11" fmla="*/ 28121 h 366265"/>
                <a:gd name="connsiteX12" fmla="*/ 121279 w 384038"/>
                <a:gd name="connsiteY12" fmla="*/ 28259 h 366265"/>
                <a:gd name="connsiteX13" fmla="*/ 123830 w 384038"/>
                <a:gd name="connsiteY13" fmla="*/ 20746 h 366265"/>
                <a:gd name="connsiteX14" fmla="*/ 73705 w 384038"/>
                <a:gd name="connsiteY14" fmla="*/ 7099 h 366265"/>
                <a:gd name="connsiteX15" fmla="*/ 73360 w 384038"/>
                <a:gd name="connsiteY15" fmla="*/ 6961 h 366265"/>
                <a:gd name="connsiteX16" fmla="*/ 379626 w 384038"/>
                <a:gd name="connsiteY16" fmla="*/ 322498 h 366265"/>
                <a:gd name="connsiteX17" fmla="*/ 374869 w 384038"/>
                <a:gd name="connsiteY17" fmla="*/ 322912 h 366265"/>
                <a:gd name="connsiteX18" fmla="*/ 371421 w 384038"/>
                <a:gd name="connsiteY18" fmla="*/ 323463 h 366265"/>
                <a:gd name="connsiteX19" fmla="*/ 371490 w 384038"/>
                <a:gd name="connsiteY19" fmla="*/ 323808 h 366265"/>
                <a:gd name="connsiteX20" fmla="*/ 375972 w 384038"/>
                <a:gd name="connsiteY20" fmla="*/ 366265 h 366265"/>
                <a:gd name="connsiteX21" fmla="*/ 384039 w 384038"/>
                <a:gd name="connsiteY21" fmla="*/ 366265 h 366265"/>
                <a:gd name="connsiteX22" fmla="*/ 379626 w 384038"/>
                <a:gd name="connsiteY22" fmla="*/ 322498 h 366265"/>
                <a:gd name="connsiteX23" fmla="*/ 69 w 384038"/>
                <a:gd name="connsiteY23" fmla="*/ 7995 h 366265"/>
                <a:gd name="connsiteX24" fmla="*/ 46678 w 384038"/>
                <a:gd name="connsiteY24" fmla="*/ 11166 h 366265"/>
                <a:gd name="connsiteX25" fmla="*/ 47367 w 384038"/>
                <a:gd name="connsiteY25" fmla="*/ 8202 h 366265"/>
                <a:gd name="connsiteX26" fmla="*/ 47988 w 384038"/>
                <a:gd name="connsiteY26" fmla="*/ 3308 h 366265"/>
                <a:gd name="connsiteX27" fmla="*/ 0 w 384038"/>
                <a:gd name="connsiteY27" fmla="*/ 0 h 366265"/>
                <a:gd name="connsiteX28" fmla="*/ 0 w 384038"/>
                <a:gd name="connsiteY28" fmla="*/ 7995 h 366265"/>
                <a:gd name="connsiteX29" fmla="*/ 148238 w 384038"/>
                <a:gd name="connsiteY29" fmla="*/ 29500 h 366265"/>
                <a:gd name="connsiteX30" fmla="*/ 146031 w 384038"/>
                <a:gd name="connsiteY30" fmla="*/ 33911 h 366265"/>
                <a:gd name="connsiteX31" fmla="*/ 144790 w 384038"/>
                <a:gd name="connsiteY31" fmla="*/ 37013 h 366265"/>
                <a:gd name="connsiteX32" fmla="*/ 147893 w 384038"/>
                <a:gd name="connsiteY32" fmla="*/ 38391 h 366265"/>
                <a:gd name="connsiteX33" fmla="*/ 190227 w 384038"/>
                <a:gd name="connsiteY33" fmla="*/ 59827 h 366265"/>
                <a:gd name="connsiteX34" fmla="*/ 194570 w 384038"/>
                <a:gd name="connsiteY34" fmla="*/ 53210 h 366265"/>
                <a:gd name="connsiteX35" fmla="*/ 150444 w 384038"/>
                <a:gd name="connsiteY35" fmla="*/ 30534 h 366265"/>
                <a:gd name="connsiteX36" fmla="*/ 148238 w 384038"/>
                <a:gd name="connsiteY36" fmla="*/ 29500 h 366265"/>
                <a:gd name="connsiteX37" fmla="*/ 276342 w 384038"/>
                <a:gd name="connsiteY37" fmla="*/ 116689 h 366265"/>
                <a:gd name="connsiteX38" fmla="*/ 273240 w 384038"/>
                <a:gd name="connsiteY38" fmla="*/ 119240 h 366265"/>
                <a:gd name="connsiteX39" fmla="*/ 270206 w 384038"/>
                <a:gd name="connsiteY39" fmla="*/ 122203 h 366265"/>
                <a:gd name="connsiteX40" fmla="*/ 276618 w 384038"/>
                <a:gd name="connsiteY40" fmla="*/ 129372 h 366265"/>
                <a:gd name="connsiteX41" fmla="*/ 302818 w 384038"/>
                <a:gd name="connsiteY41" fmla="*/ 161146 h 366265"/>
                <a:gd name="connsiteX42" fmla="*/ 308058 w 384038"/>
                <a:gd name="connsiteY42" fmla="*/ 157768 h 366265"/>
                <a:gd name="connsiteX43" fmla="*/ 309437 w 384038"/>
                <a:gd name="connsiteY43" fmla="*/ 156804 h 366265"/>
                <a:gd name="connsiteX44" fmla="*/ 282341 w 384038"/>
                <a:gd name="connsiteY44" fmla="*/ 123444 h 366265"/>
                <a:gd name="connsiteX45" fmla="*/ 276342 w 384038"/>
                <a:gd name="connsiteY45" fmla="*/ 116689 h 366265"/>
                <a:gd name="connsiteX46" fmla="*/ 320676 w 384038"/>
                <a:gd name="connsiteY46" fmla="*/ 179893 h 366265"/>
                <a:gd name="connsiteX47" fmla="*/ 317366 w 384038"/>
                <a:gd name="connsiteY47" fmla="*/ 181961 h 366265"/>
                <a:gd name="connsiteX48" fmla="*/ 317573 w 384038"/>
                <a:gd name="connsiteY48" fmla="*/ 182237 h 366265"/>
                <a:gd name="connsiteX49" fmla="*/ 341705 w 384038"/>
                <a:gd name="connsiteY49" fmla="*/ 226555 h 366265"/>
                <a:gd name="connsiteX50" fmla="*/ 347635 w 384038"/>
                <a:gd name="connsiteY50" fmla="*/ 224212 h 366265"/>
                <a:gd name="connsiteX51" fmla="*/ 349013 w 384038"/>
                <a:gd name="connsiteY51" fmla="*/ 223592 h 366265"/>
                <a:gd name="connsiteX52" fmla="*/ 324537 w 384038"/>
                <a:gd name="connsiteY52" fmla="*/ 177757 h 366265"/>
                <a:gd name="connsiteX53" fmla="*/ 320676 w 384038"/>
                <a:gd name="connsiteY53" fmla="*/ 179893 h 366265"/>
                <a:gd name="connsiteX54" fmla="*/ 216772 w 384038"/>
                <a:gd name="connsiteY54" fmla="*/ 66512 h 366265"/>
                <a:gd name="connsiteX55" fmla="*/ 212014 w 384038"/>
                <a:gd name="connsiteY55" fmla="*/ 72853 h 366265"/>
                <a:gd name="connsiteX56" fmla="*/ 211807 w 384038"/>
                <a:gd name="connsiteY56" fmla="*/ 73129 h 366265"/>
                <a:gd name="connsiteX57" fmla="*/ 222081 w 384038"/>
                <a:gd name="connsiteY57" fmla="*/ 80711 h 366265"/>
                <a:gd name="connsiteX58" fmla="*/ 251590 w 384038"/>
                <a:gd name="connsiteY58" fmla="*/ 104697 h 366265"/>
                <a:gd name="connsiteX59" fmla="*/ 257175 w 384038"/>
                <a:gd name="connsiteY59" fmla="*/ 99045 h 366265"/>
                <a:gd name="connsiteX60" fmla="*/ 226631 w 384038"/>
                <a:gd name="connsiteY60" fmla="*/ 73818 h 366265"/>
                <a:gd name="connsiteX61" fmla="*/ 216772 w 384038"/>
                <a:gd name="connsiteY61" fmla="*/ 66512 h 3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265">
                  <a:moveTo>
                    <a:pt x="359494" y="247302"/>
                  </a:moveTo>
                  <a:cubicBezTo>
                    <a:pt x="359080" y="247095"/>
                    <a:pt x="351978" y="249852"/>
                    <a:pt x="351978" y="249852"/>
                  </a:cubicBezTo>
                  <a:lnTo>
                    <a:pt x="351633" y="249990"/>
                  </a:lnTo>
                  <a:lnTo>
                    <a:pt x="351771" y="250334"/>
                  </a:lnTo>
                  <a:cubicBezTo>
                    <a:pt x="358252" y="267014"/>
                    <a:pt x="363010" y="282729"/>
                    <a:pt x="366526" y="298581"/>
                  </a:cubicBezTo>
                  <a:cubicBezTo>
                    <a:pt x="366940" y="298857"/>
                    <a:pt x="370525" y="298030"/>
                    <a:pt x="370525" y="298030"/>
                  </a:cubicBezTo>
                  <a:lnTo>
                    <a:pt x="374317" y="297134"/>
                  </a:lnTo>
                  <a:cubicBezTo>
                    <a:pt x="371008" y="280523"/>
                    <a:pt x="366112" y="264326"/>
                    <a:pt x="359494" y="247302"/>
                  </a:cubicBezTo>
                  <a:close/>
                  <a:moveTo>
                    <a:pt x="73360" y="6961"/>
                  </a:moveTo>
                  <a:lnTo>
                    <a:pt x="71844" y="15095"/>
                  </a:lnTo>
                  <a:lnTo>
                    <a:pt x="72188" y="15163"/>
                  </a:lnTo>
                  <a:cubicBezTo>
                    <a:pt x="89287" y="18541"/>
                    <a:pt x="105697" y="22883"/>
                    <a:pt x="120934" y="28121"/>
                  </a:cubicBezTo>
                  <a:lnTo>
                    <a:pt x="121279" y="28259"/>
                  </a:lnTo>
                  <a:lnTo>
                    <a:pt x="123830" y="20746"/>
                  </a:lnTo>
                  <a:cubicBezTo>
                    <a:pt x="108041" y="15026"/>
                    <a:pt x="91287" y="10545"/>
                    <a:pt x="73705" y="7099"/>
                  </a:cubicBezTo>
                  <a:lnTo>
                    <a:pt x="73360" y="6961"/>
                  </a:lnTo>
                  <a:close/>
                  <a:moveTo>
                    <a:pt x="379626" y="322498"/>
                  </a:moveTo>
                  <a:cubicBezTo>
                    <a:pt x="379212" y="322223"/>
                    <a:pt x="374869" y="322912"/>
                    <a:pt x="374869" y="322912"/>
                  </a:cubicBezTo>
                  <a:lnTo>
                    <a:pt x="371421" y="323463"/>
                  </a:lnTo>
                  <a:lnTo>
                    <a:pt x="371490" y="323808"/>
                  </a:lnTo>
                  <a:cubicBezTo>
                    <a:pt x="373904" y="337524"/>
                    <a:pt x="375351" y="351791"/>
                    <a:pt x="375972" y="366265"/>
                  </a:cubicBezTo>
                  <a:lnTo>
                    <a:pt x="384039" y="366265"/>
                  </a:lnTo>
                  <a:cubicBezTo>
                    <a:pt x="383625" y="351240"/>
                    <a:pt x="382177" y="336559"/>
                    <a:pt x="379626" y="322498"/>
                  </a:cubicBezTo>
                  <a:close/>
                  <a:moveTo>
                    <a:pt x="69" y="7995"/>
                  </a:moveTo>
                  <a:cubicBezTo>
                    <a:pt x="15100" y="8340"/>
                    <a:pt x="30613" y="9236"/>
                    <a:pt x="46678" y="11166"/>
                  </a:cubicBezTo>
                  <a:cubicBezTo>
                    <a:pt x="47091" y="10890"/>
                    <a:pt x="47367" y="8202"/>
                    <a:pt x="47367" y="8202"/>
                  </a:cubicBezTo>
                  <a:lnTo>
                    <a:pt x="47988" y="3308"/>
                  </a:lnTo>
                  <a:cubicBezTo>
                    <a:pt x="31164" y="1034"/>
                    <a:pt x="15169" y="69"/>
                    <a:pt x="0" y="0"/>
                  </a:cubicBezTo>
                  <a:lnTo>
                    <a:pt x="0" y="7995"/>
                  </a:lnTo>
                  <a:close/>
                  <a:moveTo>
                    <a:pt x="148238" y="29500"/>
                  </a:moveTo>
                  <a:cubicBezTo>
                    <a:pt x="147755" y="29707"/>
                    <a:pt x="146031" y="33911"/>
                    <a:pt x="146031" y="33911"/>
                  </a:cubicBezTo>
                  <a:lnTo>
                    <a:pt x="144790" y="37013"/>
                  </a:lnTo>
                  <a:lnTo>
                    <a:pt x="147893" y="38391"/>
                  </a:lnTo>
                  <a:cubicBezTo>
                    <a:pt x="160510" y="44043"/>
                    <a:pt x="176230" y="51142"/>
                    <a:pt x="190227" y="59827"/>
                  </a:cubicBezTo>
                  <a:cubicBezTo>
                    <a:pt x="190709" y="59689"/>
                    <a:pt x="194570" y="53210"/>
                    <a:pt x="194570" y="53210"/>
                  </a:cubicBezTo>
                  <a:cubicBezTo>
                    <a:pt x="180023" y="43767"/>
                    <a:pt x="163613" y="36392"/>
                    <a:pt x="150444" y="30534"/>
                  </a:cubicBezTo>
                  <a:lnTo>
                    <a:pt x="148238" y="29500"/>
                  </a:lnTo>
                  <a:close/>
                  <a:moveTo>
                    <a:pt x="276342" y="116689"/>
                  </a:moveTo>
                  <a:cubicBezTo>
                    <a:pt x="275860" y="116689"/>
                    <a:pt x="273240" y="119240"/>
                    <a:pt x="273240" y="119240"/>
                  </a:cubicBezTo>
                  <a:lnTo>
                    <a:pt x="270206" y="122203"/>
                  </a:lnTo>
                  <a:lnTo>
                    <a:pt x="276618" y="129372"/>
                  </a:lnTo>
                  <a:cubicBezTo>
                    <a:pt x="286478" y="140262"/>
                    <a:pt x="295303" y="150187"/>
                    <a:pt x="302818" y="161146"/>
                  </a:cubicBezTo>
                  <a:cubicBezTo>
                    <a:pt x="303301" y="161215"/>
                    <a:pt x="308058" y="157768"/>
                    <a:pt x="308058" y="157768"/>
                  </a:cubicBezTo>
                  <a:lnTo>
                    <a:pt x="309437" y="156804"/>
                  </a:lnTo>
                  <a:cubicBezTo>
                    <a:pt x="301095" y="144190"/>
                    <a:pt x="290753" y="132680"/>
                    <a:pt x="282341" y="123444"/>
                  </a:cubicBezTo>
                  <a:lnTo>
                    <a:pt x="276342" y="116689"/>
                  </a:lnTo>
                  <a:close/>
                  <a:moveTo>
                    <a:pt x="320676" y="179893"/>
                  </a:moveTo>
                  <a:lnTo>
                    <a:pt x="317366" y="181961"/>
                  </a:lnTo>
                  <a:lnTo>
                    <a:pt x="317573" y="182237"/>
                  </a:lnTo>
                  <a:cubicBezTo>
                    <a:pt x="325985" y="195884"/>
                    <a:pt x="334741" y="210703"/>
                    <a:pt x="341705" y="226555"/>
                  </a:cubicBezTo>
                  <a:cubicBezTo>
                    <a:pt x="342188" y="226693"/>
                    <a:pt x="347635" y="224212"/>
                    <a:pt x="347635" y="224212"/>
                  </a:cubicBezTo>
                  <a:lnTo>
                    <a:pt x="349013" y="223592"/>
                  </a:lnTo>
                  <a:cubicBezTo>
                    <a:pt x="342050" y="206843"/>
                    <a:pt x="333155" y="191748"/>
                    <a:pt x="324537" y="177757"/>
                  </a:cubicBezTo>
                  <a:cubicBezTo>
                    <a:pt x="324054" y="177688"/>
                    <a:pt x="320676" y="179893"/>
                    <a:pt x="320676" y="179893"/>
                  </a:cubicBezTo>
                  <a:close/>
                  <a:moveTo>
                    <a:pt x="216772" y="66512"/>
                  </a:moveTo>
                  <a:cubicBezTo>
                    <a:pt x="216289" y="66581"/>
                    <a:pt x="212014" y="72853"/>
                    <a:pt x="212014" y="72853"/>
                  </a:cubicBezTo>
                  <a:lnTo>
                    <a:pt x="211807" y="73129"/>
                  </a:lnTo>
                  <a:lnTo>
                    <a:pt x="222081" y="80711"/>
                  </a:lnTo>
                  <a:cubicBezTo>
                    <a:pt x="233043" y="88706"/>
                    <a:pt x="242765" y="96081"/>
                    <a:pt x="251590" y="104697"/>
                  </a:cubicBezTo>
                  <a:cubicBezTo>
                    <a:pt x="252073" y="104697"/>
                    <a:pt x="257175" y="99045"/>
                    <a:pt x="257175" y="99045"/>
                  </a:cubicBezTo>
                  <a:cubicBezTo>
                    <a:pt x="248074" y="89740"/>
                    <a:pt x="238007" y="82089"/>
                    <a:pt x="226631" y="73818"/>
                  </a:cubicBezTo>
                  <a:lnTo>
                    <a:pt x="216772" y="66512"/>
                  </a:lnTo>
                  <a:close/>
                </a:path>
              </a:pathLst>
            </a:custGeom>
            <a:solidFill>
              <a:schemeClr val="bg1"/>
            </a:solidFill>
            <a:ln w="6891" cap="flat">
              <a:noFill/>
              <a:prstDash val="solid"/>
              <a:miter/>
            </a:ln>
          </p:spPr>
          <p:txBody>
            <a:bodyPr rtlCol="0" anchor="ctr"/>
            <a:lstStyle/>
            <a:p>
              <a:endParaRPr lang="nl-NL" dirty="0"/>
            </a:p>
          </p:txBody>
        </p:sp>
      </p:grpSp>
      <p:grpSp>
        <p:nvGrpSpPr>
          <p:cNvPr id="3" name="Group 2">
            <a:extLst>
              <a:ext uri="{FF2B5EF4-FFF2-40B4-BE49-F238E27FC236}">
                <a16:creationId xmlns:a16="http://schemas.microsoft.com/office/drawing/2014/main" id="{980712FC-70D1-A54C-8974-6A79822ABD31}"/>
              </a:ext>
            </a:extLst>
          </p:cNvPr>
          <p:cNvGrpSpPr>
            <a:grpSpLocks noChangeAspect="1"/>
          </p:cNvGrpSpPr>
          <p:nvPr/>
        </p:nvGrpSpPr>
        <p:grpSpPr>
          <a:xfrm rot="5400000">
            <a:off x="4203668" y="3334090"/>
            <a:ext cx="1208131" cy="438528"/>
            <a:chOff x="2460593" y="1450725"/>
            <a:chExt cx="644661" cy="233999"/>
          </a:xfrm>
        </p:grpSpPr>
        <p:sp>
          <p:nvSpPr>
            <p:cNvPr id="4" name="Freeform 3">
              <a:extLst>
                <a:ext uri="{FF2B5EF4-FFF2-40B4-BE49-F238E27FC236}">
                  <a16:creationId xmlns:a16="http://schemas.microsoft.com/office/drawing/2014/main" id="{7A64BD7D-3D03-B14E-8093-77386825E8B1}"/>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5" name="Freeform 4">
              <a:extLst>
                <a:ext uri="{FF2B5EF4-FFF2-40B4-BE49-F238E27FC236}">
                  <a16:creationId xmlns:a16="http://schemas.microsoft.com/office/drawing/2014/main" id="{3EF3F90F-7239-084E-A9CD-44E38FAF76E9}"/>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6" name="Graphic 4">
              <a:extLst>
                <a:ext uri="{FF2B5EF4-FFF2-40B4-BE49-F238E27FC236}">
                  <a16:creationId xmlns:a16="http://schemas.microsoft.com/office/drawing/2014/main" id="{50866D62-AD99-5A4D-B493-298F331EF092}"/>
                </a:ext>
              </a:extLst>
            </p:cNvPr>
            <p:cNvGrpSpPr>
              <a:grpSpLocks noChangeAspect="1"/>
            </p:cNvGrpSpPr>
            <p:nvPr/>
          </p:nvGrpSpPr>
          <p:grpSpPr>
            <a:xfrm>
              <a:off x="2460593" y="1463821"/>
              <a:ext cx="644661" cy="207807"/>
              <a:chOff x="2460593" y="1463821"/>
              <a:chExt cx="644661" cy="207807"/>
            </a:xfrm>
            <a:solidFill>
              <a:srgbClr val="E4E4E4"/>
            </a:solidFill>
          </p:grpSpPr>
          <p:sp>
            <p:nvSpPr>
              <p:cNvPr id="7" name="Freeform 6">
                <a:extLst>
                  <a:ext uri="{FF2B5EF4-FFF2-40B4-BE49-F238E27FC236}">
                    <a16:creationId xmlns:a16="http://schemas.microsoft.com/office/drawing/2014/main" id="{45584FF5-5C84-494F-BF52-B6D1D6FE518F}"/>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8" name="Freeform 7">
                <a:extLst>
                  <a:ext uri="{FF2B5EF4-FFF2-40B4-BE49-F238E27FC236}">
                    <a16:creationId xmlns:a16="http://schemas.microsoft.com/office/drawing/2014/main" id="{A808ACA8-51FD-A34B-BA29-9055A92B16EE}"/>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9" name="Group 8">
            <a:extLst>
              <a:ext uri="{FF2B5EF4-FFF2-40B4-BE49-F238E27FC236}">
                <a16:creationId xmlns:a16="http://schemas.microsoft.com/office/drawing/2014/main" id="{A20D0BBB-0D6A-4C42-823A-B49D2C32AE1A}"/>
              </a:ext>
            </a:extLst>
          </p:cNvPr>
          <p:cNvGrpSpPr>
            <a:grpSpLocks noChangeAspect="1"/>
          </p:cNvGrpSpPr>
          <p:nvPr/>
        </p:nvGrpSpPr>
        <p:grpSpPr>
          <a:xfrm>
            <a:off x="-56223" y="3334755"/>
            <a:ext cx="1938444" cy="438528"/>
            <a:chOff x="515508" y="1450725"/>
            <a:chExt cx="1362269" cy="233999"/>
          </a:xfrm>
        </p:grpSpPr>
        <p:sp>
          <p:nvSpPr>
            <p:cNvPr id="10" name="Freeform 9">
              <a:extLst>
                <a:ext uri="{FF2B5EF4-FFF2-40B4-BE49-F238E27FC236}">
                  <a16:creationId xmlns:a16="http://schemas.microsoft.com/office/drawing/2014/main" id="{4E74AEDA-ABDE-3F4A-82F6-85B8F72544D9}"/>
                </a:ext>
              </a:extLst>
            </p:cNvPr>
            <p:cNvSpPr>
              <a:spLocks noChangeAspect="1"/>
            </p:cNvSpPr>
            <p:nvPr/>
          </p:nvSpPr>
          <p:spPr>
            <a:xfrm>
              <a:off x="515508" y="1450725"/>
              <a:ext cx="1362269" cy="233999"/>
            </a:xfrm>
            <a:custGeom>
              <a:avLst/>
              <a:gdLst>
                <a:gd name="connsiteX0" fmla="*/ 0 w 1362269"/>
                <a:gd name="connsiteY0" fmla="*/ 0 h 233999"/>
                <a:gd name="connsiteX1" fmla="*/ 1362269 w 1362269"/>
                <a:gd name="connsiteY1" fmla="*/ 0 h 233999"/>
                <a:gd name="connsiteX2" fmla="*/ 1362269 w 1362269"/>
                <a:gd name="connsiteY2" fmla="*/ 233999 h 233999"/>
                <a:gd name="connsiteX3" fmla="*/ 0 w 1362269"/>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1362269" h="233999">
                  <a:moveTo>
                    <a:pt x="0" y="0"/>
                  </a:moveTo>
                  <a:lnTo>
                    <a:pt x="1362269" y="0"/>
                  </a:lnTo>
                  <a:lnTo>
                    <a:pt x="1362269"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11" name="Freeform 10">
              <a:extLst>
                <a:ext uri="{FF2B5EF4-FFF2-40B4-BE49-F238E27FC236}">
                  <a16:creationId xmlns:a16="http://schemas.microsoft.com/office/drawing/2014/main" id="{0A7D1AE8-12FB-C848-B61C-22A3BB538185}"/>
                </a:ext>
              </a:extLst>
            </p:cNvPr>
            <p:cNvSpPr>
              <a:spLocks noChangeAspect="1"/>
            </p:cNvSpPr>
            <p:nvPr/>
          </p:nvSpPr>
          <p:spPr>
            <a:xfrm>
              <a:off x="1253801" y="1563761"/>
              <a:ext cx="613152" cy="7995"/>
            </a:xfrm>
            <a:custGeom>
              <a:avLst/>
              <a:gdLst>
                <a:gd name="connsiteX0" fmla="*/ 559649 w 613152"/>
                <a:gd name="connsiteY0" fmla="*/ 0 h 7995"/>
                <a:gd name="connsiteX1" fmla="*/ 559649 w 613152"/>
                <a:gd name="connsiteY1" fmla="*/ 7995 h 7995"/>
                <a:gd name="connsiteX2" fmla="*/ 613152 w 613152"/>
                <a:gd name="connsiteY2" fmla="*/ 7995 h 7995"/>
                <a:gd name="connsiteX3" fmla="*/ 613152 w 613152"/>
                <a:gd name="connsiteY3" fmla="*/ 0 h 7995"/>
                <a:gd name="connsiteX4" fmla="*/ 559649 w 613152"/>
                <a:gd name="connsiteY4" fmla="*/ 0 h 7995"/>
                <a:gd name="connsiteX5" fmla="*/ 479049 w 613152"/>
                <a:gd name="connsiteY5" fmla="*/ 0 h 7995"/>
                <a:gd name="connsiteX6" fmla="*/ 479049 w 613152"/>
                <a:gd name="connsiteY6" fmla="*/ 7995 h 7995"/>
                <a:gd name="connsiteX7" fmla="*/ 532552 w 613152"/>
                <a:gd name="connsiteY7" fmla="*/ 7995 h 7995"/>
                <a:gd name="connsiteX8" fmla="*/ 532552 w 613152"/>
                <a:gd name="connsiteY8" fmla="*/ 0 h 7995"/>
                <a:gd name="connsiteX9" fmla="*/ 479049 w 613152"/>
                <a:gd name="connsiteY9" fmla="*/ 0 h 7995"/>
                <a:gd name="connsiteX10" fmla="*/ 398449 w 613152"/>
                <a:gd name="connsiteY10" fmla="*/ 0 h 7995"/>
                <a:gd name="connsiteX11" fmla="*/ 398449 w 613152"/>
                <a:gd name="connsiteY11" fmla="*/ 7995 h 7995"/>
                <a:gd name="connsiteX12" fmla="*/ 451952 w 613152"/>
                <a:gd name="connsiteY12" fmla="*/ 7995 h 7995"/>
                <a:gd name="connsiteX13" fmla="*/ 451952 w 613152"/>
                <a:gd name="connsiteY13" fmla="*/ 0 h 7995"/>
                <a:gd name="connsiteX14" fmla="*/ 398449 w 613152"/>
                <a:gd name="connsiteY14" fmla="*/ 0 h 7995"/>
                <a:gd name="connsiteX15" fmla="*/ 317918 w 613152"/>
                <a:gd name="connsiteY15" fmla="*/ 0 h 7995"/>
                <a:gd name="connsiteX16" fmla="*/ 317918 w 613152"/>
                <a:gd name="connsiteY16" fmla="*/ 7995 h 7995"/>
                <a:gd name="connsiteX17" fmla="*/ 371421 w 613152"/>
                <a:gd name="connsiteY17" fmla="*/ 7995 h 7995"/>
                <a:gd name="connsiteX18" fmla="*/ 371421 w 613152"/>
                <a:gd name="connsiteY18" fmla="*/ 0 h 7995"/>
                <a:gd name="connsiteX19" fmla="*/ 317918 w 613152"/>
                <a:gd name="connsiteY19" fmla="*/ 0 h 7995"/>
                <a:gd name="connsiteX20" fmla="*/ 237318 w 613152"/>
                <a:gd name="connsiteY20" fmla="*/ 0 h 7995"/>
                <a:gd name="connsiteX21" fmla="*/ 237318 w 613152"/>
                <a:gd name="connsiteY21" fmla="*/ 7995 h 7995"/>
                <a:gd name="connsiteX22" fmla="*/ 290822 w 613152"/>
                <a:gd name="connsiteY22" fmla="*/ 7995 h 7995"/>
                <a:gd name="connsiteX23" fmla="*/ 290822 w 613152"/>
                <a:gd name="connsiteY23" fmla="*/ 0 h 7995"/>
                <a:gd name="connsiteX24" fmla="*/ 237318 w 613152"/>
                <a:gd name="connsiteY24" fmla="*/ 0 h 7995"/>
                <a:gd name="connsiteX25" fmla="*/ 156787 w 613152"/>
                <a:gd name="connsiteY25" fmla="*/ 0 h 7995"/>
                <a:gd name="connsiteX26" fmla="*/ 156787 w 613152"/>
                <a:gd name="connsiteY26" fmla="*/ 7995 h 7995"/>
                <a:gd name="connsiteX27" fmla="*/ 210291 w 613152"/>
                <a:gd name="connsiteY27" fmla="*/ 7995 h 7995"/>
                <a:gd name="connsiteX28" fmla="*/ 210291 w 613152"/>
                <a:gd name="connsiteY28" fmla="*/ 0 h 7995"/>
                <a:gd name="connsiteX29" fmla="*/ 156787 w 613152"/>
                <a:gd name="connsiteY29" fmla="*/ 0 h 7995"/>
                <a:gd name="connsiteX30" fmla="*/ 76187 w 613152"/>
                <a:gd name="connsiteY30" fmla="*/ 0 h 7995"/>
                <a:gd name="connsiteX31" fmla="*/ 76187 w 613152"/>
                <a:gd name="connsiteY31" fmla="*/ 7995 h 7995"/>
                <a:gd name="connsiteX32" fmla="*/ 129691 w 613152"/>
                <a:gd name="connsiteY32" fmla="*/ 7995 h 7995"/>
                <a:gd name="connsiteX33" fmla="*/ 129691 w 613152"/>
                <a:gd name="connsiteY33" fmla="*/ 0 h 7995"/>
                <a:gd name="connsiteX34" fmla="*/ 76187 w 613152"/>
                <a:gd name="connsiteY34" fmla="*/ 0 h 7995"/>
                <a:gd name="connsiteX35" fmla="*/ 0 w 613152"/>
                <a:gd name="connsiteY35" fmla="*/ 0 h 7995"/>
                <a:gd name="connsiteX36" fmla="*/ 0 w 613152"/>
                <a:gd name="connsiteY36" fmla="*/ 7995 h 7995"/>
                <a:gd name="connsiteX37" fmla="*/ 49091 w 613152"/>
                <a:gd name="connsiteY37" fmla="*/ 7995 h 7995"/>
                <a:gd name="connsiteX38" fmla="*/ 49091 w 613152"/>
                <a:gd name="connsiteY38" fmla="*/ 0 h 7995"/>
                <a:gd name="connsiteX39" fmla="*/ 0 w 613152"/>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152" h="7995">
                  <a:moveTo>
                    <a:pt x="559649" y="0"/>
                  </a:moveTo>
                  <a:cubicBezTo>
                    <a:pt x="559649" y="1792"/>
                    <a:pt x="559649" y="6203"/>
                    <a:pt x="559649" y="7995"/>
                  </a:cubicBezTo>
                  <a:cubicBezTo>
                    <a:pt x="562200" y="7995"/>
                    <a:pt x="610601" y="7995"/>
                    <a:pt x="613152" y="7995"/>
                  </a:cubicBezTo>
                  <a:cubicBezTo>
                    <a:pt x="613152" y="6203"/>
                    <a:pt x="613152" y="1792"/>
                    <a:pt x="613152" y="0"/>
                  </a:cubicBezTo>
                  <a:cubicBezTo>
                    <a:pt x="610532" y="0"/>
                    <a:pt x="562200" y="0"/>
                    <a:pt x="559649"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30001"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69" y="0"/>
                    <a:pt x="398449" y="0"/>
                  </a:cubicBezTo>
                  <a:close/>
                  <a:moveTo>
                    <a:pt x="317918" y="0"/>
                  </a:moveTo>
                  <a:cubicBezTo>
                    <a:pt x="317918" y="1792"/>
                    <a:pt x="317918" y="6203"/>
                    <a:pt x="317918" y="7995"/>
                  </a:cubicBezTo>
                  <a:cubicBezTo>
                    <a:pt x="320469" y="7995"/>
                    <a:pt x="368870" y="7995"/>
                    <a:pt x="371421" y="7995"/>
                  </a:cubicBezTo>
                  <a:cubicBezTo>
                    <a:pt x="371421" y="6203"/>
                    <a:pt x="371421" y="1792"/>
                    <a:pt x="371421" y="0"/>
                  </a:cubicBezTo>
                  <a:cubicBezTo>
                    <a:pt x="368801" y="0"/>
                    <a:pt x="320469" y="0"/>
                    <a:pt x="317918" y="0"/>
                  </a:cubicBezTo>
                  <a:close/>
                  <a:moveTo>
                    <a:pt x="237318" y="0"/>
                  </a:moveTo>
                  <a:cubicBezTo>
                    <a:pt x="237318" y="1792"/>
                    <a:pt x="237318" y="6203"/>
                    <a:pt x="237318" y="7995"/>
                  </a:cubicBezTo>
                  <a:cubicBezTo>
                    <a:pt x="239869" y="7995"/>
                    <a:pt x="288270" y="7995"/>
                    <a:pt x="290822" y="7995"/>
                  </a:cubicBezTo>
                  <a:cubicBezTo>
                    <a:pt x="290822" y="6203"/>
                    <a:pt x="290822" y="1792"/>
                    <a:pt x="290822" y="0"/>
                  </a:cubicBezTo>
                  <a:cubicBezTo>
                    <a:pt x="288270" y="0"/>
                    <a:pt x="239869" y="0"/>
                    <a:pt x="237318" y="0"/>
                  </a:cubicBezTo>
                  <a:close/>
                  <a:moveTo>
                    <a:pt x="156787" y="0"/>
                  </a:moveTo>
                  <a:cubicBezTo>
                    <a:pt x="156787" y="1792"/>
                    <a:pt x="156787" y="6203"/>
                    <a:pt x="156787" y="7995"/>
                  </a:cubicBezTo>
                  <a:cubicBezTo>
                    <a:pt x="159338" y="7995"/>
                    <a:pt x="207740" y="7995"/>
                    <a:pt x="210291" y="7995"/>
                  </a:cubicBezTo>
                  <a:cubicBezTo>
                    <a:pt x="210291" y="6203"/>
                    <a:pt x="210291" y="1792"/>
                    <a:pt x="210291" y="0"/>
                  </a:cubicBezTo>
                  <a:cubicBezTo>
                    <a:pt x="207671" y="0"/>
                    <a:pt x="159338" y="0"/>
                    <a:pt x="156787"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12" name="Freeform 11">
              <a:extLst>
                <a:ext uri="{FF2B5EF4-FFF2-40B4-BE49-F238E27FC236}">
                  <a16:creationId xmlns:a16="http://schemas.microsoft.com/office/drawing/2014/main" id="{EB8F2FD5-BC5D-DB40-BDB1-E24DFCEA3683}"/>
                </a:ext>
              </a:extLst>
            </p:cNvPr>
            <p:cNvSpPr>
              <a:spLocks noChangeAspect="1"/>
            </p:cNvSpPr>
            <p:nvPr/>
          </p:nvSpPr>
          <p:spPr>
            <a:xfrm>
              <a:off x="613207"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8980 w 613083"/>
                <a:gd name="connsiteY5" fmla="*/ 0 h 7995"/>
                <a:gd name="connsiteX6" fmla="*/ 478980 w 613083"/>
                <a:gd name="connsiteY6" fmla="*/ 7995 h 7995"/>
                <a:gd name="connsiteX7" fmla="*/ 532483 w 613083"/>
                <a:gd name="connsiteY7" fmla="*/ 7995 h 7995"/>
                <a:gd name="connsiteX8" fmla="*/ 532483 w 613083"/>
                <a:gd name="connsiteY8" fmla="*/ 0 h 7995"/>
                <a:gd name="connsiteX9" fmla="*/ 478980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249 w 613083"/>
                <a:gd name="connsiteY20" fmla="*/ 0 h 7995"/>
                <a:gd name="connsiteX21" fmla="*/ 237249 w 613083"/>
                <a:gd name="connsiteY21" fmla="*/ 7995 h 7995"/>
                <a:gd name="connsiteX22" fmla="*/ 290753 w 613083"/>
                <a:gd name="connsiteY22" fmla="*/ 7995 h 7995"/>
                <a:gd name="connsiteX23" fmla="*/ 290753 w 613083"/>
                <a:gd name="connsiteY23" fmla="*/ 0 h 7995"/>
                <a:gd name="connsiteX24" fmla="*/ 237249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18 w 613083"/>
                <a:gd name="connsiteY30" fmla="*/ 0 h 7995"/>
                <a:gd name="connsiteX31" fmla="*/ 76118 w 613083"/>
                <a:gd name="connsiteY31" fmla="*/ 7995 h 7995"/>
                <a:gd name="connsiteX32" fmla="*/ 129622 w 613083"/>
                <a:gd name="connsiteY32" fmla="*/ 7995 h 7995"/>
                <a:gd name="connsiteX33" fmla="*/ 129622 w 613083"/>
                <a:gd name="connsiteY33" fmla="*/ 0 h 7995"/>
                <a:gd name="connsiteX34" fmla="*/ 76118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8980" y="0"/>
                  </a:moveTo>
                  <a:cubicBezTo>
                    <a:pt x="478980" y="1792"/>
                    <a:pt x="478980" y="6203"/>
                    <a:pt x="478980" y="7995"/>
                  </a:cubicBezTo>
                  <a:cubicBezTo>
                    <a:pt x="481531" y="7995"/>
                    <a:pt x="529932" y="7995"/>
                    <a:pt x="532483" y="7995"/>
                  </a:cubicBezTo>
                  <a:cubicBezTo>
                    <a:pt x="532483" y="6203"/>
                    <a:pt x="532483" y="1792"/>
                    <a:pt x="532483" y="0"/>
                  </a:cubicBezTo>
                  <a:cubicBezTo>
                    <a:pt x="529932" y="0"/>
                    <a:pt x="481531" y="0"/>
                    <a:pt x="478980"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332"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249" y="0"/>
                  </a:moveTo>
                  <a:cubicBezTo>
                    <a:pt x="237249" y="1792"/>
                    <a:pt x="237249" y="6203"/>
                    <a:pt x="237249" y="7995"/>
                  </a:cubicBezTo>
                  <a:cubicBezTo>
                    <a:pt x="239800" y="7995"/>
                    <a:pt x="288201" y="7995"/>
                    <a:pt x="290753" y="7995"/>
                  </a:cubicBezTo>
                  <a:cubicBezTo>
                    <a:pt x="290753" y="6203"/>
                    <a:pt x="290753" y="1792"/>
                    <a:pt x="290753" y="0"/>
                  </a:cubicBezTo>
                  <a:cubicBezTo>
                    <a:pt x="288201" y="0"/>
                    <a:pt x="239869" y="0"/>
                    <a:pt x="237249"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02" y="0"/>
                    <a:pt x="159269" y="0"/>
                    <a:pt x="156718" y="0"/>
                  </a:cubicBezTo>
                  <a:close/>
                  <a:moveTo>
                    <a:pt x="76118" y="0"/>
                  </a:moveTo>
                  <a:cubicBezTo>
                    <a:pt x="76118" y="1792"/>
                    <a:pt x="76118" y="6203"/>
                    <a:pt x="76118" y="7995"/>
                  </a:cubicBezTo>
                  <a:cubicBezTo>
                    <a:pt x="78669" y="7995"/>
                    <a:pt x="127071" y="7995"/>
                    <a:pt x="129622" y="7995"/>
                  </a:cubicBezTo>
                  <a:cubicBezTo>
                    <a:pt x="129622" y="6203"/>
                    <a:pt x="129622" y="1792"/>
                    <a:pt x="129622" y="0"/>
                  </a:cubicBezTo>
                  <a:cubicBezTo>
                    <a:pt x="127071" y="0"/>
                    <a:pt x="78669" y="0"/>
                    <a:pt x="76118"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13" name="Freeform 12">
              <a:extLst>
                <a:ext uri="{FF2B5EF4-FFF2-40B4-BE49-F238E27FC236}">
                  <a16:creationId xmlns:a16="http://schemas.microsoft.com/office/drawing/2014/main" id="{97315053-746F-C14A-9DD9-29272D9E28C4}"/>
                </a:ext>
              </a:extLst>
            </p:cNvPr>
            <p:cNvSpPr>
              <a:spLocks noChangeAspect="1"/>
            </p:cNvSpPr>
            <p:nvPr/>
          </p:nvSpPr>
          <p:spPr>
            <a:xfrm>
              <a:off x="528264" y="1563761"/>
              <a:ext cx="53503" cy="7995"/>
            </a:xfrm>
            <a:custGeom>
              <a:avLst/>
              <a:gdLst>
                <a:gd name="connsiteX0" fmla="*/ 0 w 53503"/>
                <a:gd name="connsiteY0" fmla="*/ 0 h 7995"/>
                <a:gd name="connsiteX1" fmla="*/ 0 w 53503"/>
                <a:gd name="connsiteY1" fmla="*/ 7995 h 7995"/>
                <a:gd name="connsiteX2" fmla="*/ 53503 w 53503"/>
                <a:gd name="connsiteY2" fmla="*/ 7995 h 7995"/>
                <a:gd name="connsiteX3" fmla="*/ 53503 w 53503"/>
                <a:gd name="connsiteY3" fmla="*/ 0 h 7995"/>
                <a:gd name="connsiteX4" fmla="*/ 0 w 53503"/>
                <a:gd name="connsiteY4" fmla="*/ 0 h 7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03" h="7995">
                  <a:moveTo>
                    <a:pt x="0" y="0"/>
                  </a:moveTo>
                  <a:cubicBezTo>
                    <a:pt x="0" y="1792"/>
                    <a:pt x="0" y="6203"/>
                    <a:pt x="0" y="7995"/>
                  </a:cubicBezTo>
                  <a:cubicBezTo>
                    <a:pt x="2551" y="7995"/>
                    <a:pt x="50952" y="7995"/>
                    <a:pt x="53503" y="7995"/>
                  </a:cubicBezTo>
                  <a:cubicBezTo>
                    <a:pt x="53503" y="6203"/>
                    <a:pt x="53503" y="1792"/>
                    <a:pt x="53503" y="0"/>
                  </a:cubicBezTo>
                  <a:cubicBezTo>
                    <a:pt x="50952"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14" name="Graphic 4">
              <a:extLst>
                <a:ext uri="{FF2B5EF4-FFF2-40B4-BE49-F238E27FC236}">
                  <a16:creationId xmlns:a16="http://schemas.microsoft.com/office/drawing/2014/main" id="{E40EF2E6-3BE2-D940-98DE-CF3003ED072E}"/>
                </a:ext>
              </a:extLst>
            </p:cNvPr>
            <p:cNvGrpSpPr>
              <a:grpSpLocks noChangeAspect="1"/>
            </p:cNvGrpSpPr>
            <p:nvPr/>
          </p:nvGrpSpPr>
          <p:grpSpPr>
            <a:xfrm>
              <a:off x="515508" y="1463821"/>
              <a:ext cx="1362269" cy="207807"/>
              <a:chOff x="515508" y="1463821"/>
              <a:chExt cx="1362269" cy="207807"/>
            </a:xfrm>
            <a:solidFill>
              <a:srgbClr val="E4E4E4"/>
            </a:solidFill>
          </p:grpSpPr>
          <p:sp>
            <p:nvSpPr>
              <p:cNvPr id="15" name="Freeform 14">
                <a:extLst>
                  <a:ext uri="{FF2B5EF4-FFF2-40B4-BE49-F238E27FC236}">
                    <a16:creationId xmlns:a16="http://schemas.microsoft.com/office/drawing/2014/main" id="{79EFD608-52CD-6540-8E53-744DDB92535F}"/>
                  </a:ext>
                </a:extLst>
              </p:cNvPr>
              <p:cNvSpPr/>
              <p:nvPr/>
            </p:nvSpPr>
            <p:spPr>
              <a:xfrm>
                <a:off x="515508" y="1663357"/>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16" name="Freeform 15">
                <a:extLst>
                  <a:ext uri="{FF2B5EF4-FFF2-40B4-BE49-F238E27FC236}">
                    <a16:creationId xmlns:a16="http://schemas.microsoft.com/office/drawing/2014/main" id="{A9CC4F0F-CE62-A04E-9A07-4B7F67A0E18F}"/>
                  </a:ext>
                </a:extLst>
              </p:cNvPr>
              <p:cNvSpPr/>
              <p:nvPr/>
            </p:nvSpPr>
            <p:spPr>
              <a:xfrm>
                <a:off x="515508" y="1463821"/>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58" name="Group 57">
            <a:extLst>
              <a:ext uri="{FF2B5EF4-FFF2-40B4-BE49-F238E27FC236}">
                <a16:creationId xmlns:a16="http://schemas.microsoft.com/office/drawing/2014/main" id="{43EC5D79-1F0E-634A-A202-A49E423D8716}"/>
              </a:ext>
            </a:extLst>
          </p:cNvPr>
          <p:cNvGrpSpPr>
            <a:grpSpLocks noChangeAspect="1"/>
          </p:cNvGrpSpPr>
          <p:nvPr/>
        </p:nvGrpSpPr>
        <p:grpSpPr>
          <a:xfrm flipV="1">
            <a:off x="1876913" y="2843425"/>
            <a:ext cx="929163" cy="928850"/>
            <a:chOff x="2192041" y="368471"/>
            <a:chExt cx="495803" cy="495636"/>
          </a:xfrm>
        </p:grpSpPr>
        <p:grpSp>
          <p:nvGrpSpPr>
            <p:cNvPr id="59" name="Graphic 4">
              <a:extLst>
                <a:ext uri="{FF2B5EF4-FFF2-40B4-BE49-F238E27FC236}">
                  <a16:creationId xmlns:a16="http://schemas.microsoft.com/office/drawing/2014/main" id="{C6A59AB9-E26F-C44A-82F5-D91A8115133B}"/>
                </a:ext>
              </a:extLst>
            </p:cNvPr>
            <p:cNvGrpSpPr>
              <a:grpSpLocks noChangeAspect="1"/>
            </p:cNvGrpSpPr>
            <p:nvPr/>
          </p:nvGrpSpPr>
          <p:grpSpPr>
            <a:xfrm>
              <a:off x="2192110" y="368471"/>
              <a:ext cx="495734" cy="495636"/>
              <a:chOff x="2192110" y="368471"/>
              <a:chExt cx="495734" cy="495636"/>
            </a:xfrm>
          </p:grpSpPr>
          <p:sp>
            <p:nvSpPr>
              <p:cNvPr id="61" name="Freeform 60">
                <a:extLst>
                  <a:ext uri="{FF2B5EF4-FFF2-40B4-BE49-F238E27FC236}">
                    <a16:creationId xmlns:a16="http://schemas.microsoft.com/office/drawing/2014/main" id="{A4B8F677-2EB1-C44E-A149-A276B1F3653A}"/>
                  </a:ext>
                </a:extLst>
              </p:cNvPr>
              <p:cNvSpPr/>
              <p:nvPr/>
            </p:nvSpPr>
            <p:spPr>
              <a:xfrm>
                <a:off x="2192110" y="368471"/>
                <a:ext cx="495734" cy="495568"/>
              </a:xfrm>
              <a:custGeom>
                <a:avLst/>
                <a:gdLst>
                  <a:gd name="connsiteX0" fmla="*/ 0 w 495734"/>
                  <a:gd name="connsiteY0" fmla="*/ 0 h 495568"/>
                  <a:gd name="connsiteX1" fmla="*/ 0 w 495734"/>
                  <a:gd name="connsiteY1" fmla="*/ 233999 h 495568"/>
                  <a:gd name="connsiteX2" fmla="*/ 261656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6" y="351309"/>
                      <a:pt x="261656" y="495568"/>
                    </a:cubicBezTo>
                    <a:lnTo>
                      <a:pt x="495734" y="495568"/>
                    </a:lnTo>
                    <a:cubicBezTo>
                      <a:pt x="495734" y="222351"/>
                      <a:pt x="273378" y="0"/>
                      <a:pt x="0" y="0"/>
                    </a:cubicBezTo>
                    <a:close/>
                  </a:path>
                </a:pathLst>
              </a:custGeom>
              <a:solidFill>
                <a:schemeClr val="tx2"/>
              </a:solidFill>
              <a:ln w="6891" cap="flat">
                <a:noFill/>
                <a:prstDash val="solid"/>
                <a:miter/>
              </a:ln>
            </p:spPr>
            <p:txBody>
              <a:bodyPr rtlCol="0" anchor="ctr"/>
              <a:lstStyle/>
              <a:p>
                <a:endParaRPr lang="nl-NL" dirty="0"/>
              </a:p>
            </p:txBody>
          </p:sp>
          <p:sp>
            <p:nvSpPr>
              <p:cNvPr id="62" name="Freeform 61">
                <a:extLst>
                  <a:ext uri="{FF2B5EF4-FFF2-40B4-BE49-F238E27FC236}">
                    <a16:creationId xmlns:a16="http://schemas.microsoft.com/office/drawing/2014/main" id="{0620089B-34A6-8D43-A53B-DE7B8BEB77BF}"/>
                  </a:ext>
                </a:extLst>
              </p:cNvPr>
              <p:cNvSpPr/>
              <p:nvPr/>
            </p:nvSpPr>
            <p:spPr>
              <a:xfrm>
                <a:off x="2192110" y="381566"/>
                <a:ext cx="482702" cy="482541"/>
              </a:xfrm>
              <a:custGeom>
                <a:avLst/>
                <a:gdLst>
                  <a:gd name="connsiteX0" fmla="*/ 0 w 482702"/>
                  <a:gd name="connsiteY0" fmla="*/ 199606 h 482541"/>
                  <a:gd name="connsiteX1" fmla="*/ 0 w 482702"/>
                  <a:gd name="connsiteY1" fmla="*/ 207877 h 482541"/>
                  <a:gd name="connsiteX2" fmla="*/ 274757 w 482702"/>
                  <a:gd name="connsiteY2" fmla="*/ 482541 h 482541"/>
                  <a:gd name="connsiteX3" fmla="*/ 283030 w 482702"/>
                  <a:gd name="connsiteY3" fmla="*/ 482541 h 482541"/>
                  <a:gd name="connsiteX4" fmla="*/ 0 w 482702"/>
                  <a:gd name="connsiteY4" fmla="*/ 199606 h 482541"/>
                  <a:gd name="connsiteX5" fmla="*/ 0 w 482702"/>
                  <a:gd name="connsiteY5" fmla="*/ 0 h 482541"/>
                  <a:gd name="connsiteX6" fmla="*/ 0 w 482702"/>
                  <a:gd name="connsiteY6" fmla="*/ 8271 h 482541"/>
                  <a:gd name="connsiteX7" fmla="*/ 474429 w 482702"/>
                  <a:gd name="connsiteY7" fmla="*/ 482541 h 482541"/>
                  <a:gd name="connsiteX8" fmla="*/ 482703 w 482702"/>
                  <a:gd name="connsiteY8" fmla="*/ 482541 h 482541"/>
                  <a:gd name="connsiteX9" fmla="*/ 0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0" y="199606"/>
                    </a:moveTo>
                    <a:lnTo>
                      <a:pt x="0" y="207877"/>
                    </a:lnTo>
                    <a:cubicBezTo>
                      <a:pt x="151478" y="207877"/>
                      <a:pt x="274757" y="331114"/>
                      <a:pt x="274757" y="482541"/>
                    </a:cubicBezTo>
                    <a:lnTo>
                      <a:pt x="283030" y="482541"/>
                    </a:lnTo>
                    <a:cubicBezTo>
                      <a:pt x="282961" y="326496"/>
                      <a:pt x="156029" y="199606"/>
                      <a:pt x="0" y="199606"/>
                    </a:cubicBezTo>
                    <a:close/>
                    <a:moveTo>
                      <a:pt x="0" y="0"/>
                    </a:moveTo>
                    <a:lnTo>
                      <a:pt x="0" y="8271"/>
                    </a:lnTo>
                    <a:cubicBezTo>
                      <a:pt x="261588" y="8271"/>
                      <a:pt x="474429" y="221041"/>
                      <a:pt x="474429" y="482541"/>
                    </a:cubicBezTo>
                    <a:lnTo>
                      <a:pt x="482703" y="482541"/>
                    </a:lnTo>
                    <a:cubicBezTo>
                      <a:pt x="482634" y="216423"/>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60" name="Freeform 59">
              <a:extLst>
                <a:ext uri="{FF2B5EF4-FFF2-40B4-BE49-F238E27FC236}">
                  <a16:creationId xmlns:a16="http://schemas.microsoft.com/office/drawing/2014/main" id="{1BB19E91-E61A-9B41-8F95-BBB6CA73E47E}"/>
                </a:ext>
              </a:extLst>
            </p:cNvPr>
            <p:cNvSpPr>
              <a:spLocks noChangeAspect="1"/>
            </p:cNvSpPr>
            <p:nvPr/>
          </p:nvSpPr>
          <p:spPr>
            <a:xfrm>
              <a:off x="2192041" y="480197"/>
              <a:ext cx="384038" cy="366265"/>
            </a:xfrm>
            <a:custGeom>
              <a:avLst/>
              <a:gdLst>
                <a:gd name="connsiteX0" fmla="*/ 359494 w 384038"/>
                <a:gd name="connsiteY0" fmla="*/ 247302 h 366265"/>
                <a:gd name="connsiteX1" fmla="*/ 351978 w 384038"/>
                <a:gd name="connsiteY1" fmla="*/ 249852 h 366265"/>
                <a:gd name="connsiteX2" fmla="*/ 351633 w 384038"/>
                <a:gd name="connsiteY2" fmla="*/ 249990 h 366265"/>
                <a:gd name="connsiteX3" fmla="*/ 351771 w 384038"/>
                <a:gd name="connsiteY3" fmla="*/ 250334 h 366265"/>
                <a:gd name="connsiteX4" fmla="*/ 366526 w 384038"/>
                <a:gd name="connsiteY4" fmla="*/ 298581 h 366265"/>
                <a:gd name="connsiteX5" fmla="*/ 370525 w 384038"/>
                <a:gd name="connsiteY5" fmla="*/ 298030 h 366265"/>
                <a:gd name="connsiteX6" fmla="*/ 374317 w 384038"/>
                <a:gd name="connsiteY6" fmla="*/ 297134 h 366265"/>
                <a:gd name="connsiteX7" fmla="*/ 359494 w 384038"/>
                <a:gd name="connsiteY7" fmla="*/ 247302 h 366265"/>
                <a:gd name="connsiteX8" fmla="*/ 73360 w 384038"/>
                <a:gd name="connsiteY8" fmla="*/ 6961 h 366265"/>
                <a:gd name="connsiteX9" fmla="*/ 71844 w 384038"/>
                <a:gd name="connsiteY9" fmla="*/ 15095 h 366265"/>
                <a:gd name="connsiteX10" fmla="*/ 72188 w 384038"/>
                <a:gd name="connsiteY10" fmla="*/ 15163 h 366265"/>
                <a:gd name="connsiteX11" fmla="*/ 120934 w 384038"/>
                <a:gd name="connsiteY11" fmla="*/ 28121 h 366265"/>
                <a:gd name="connsiteX12" fmla="*/ 121279 w 384038"/>
                <a:gd name="connsiteY12" fmla="*/ 28259 h 366265"/>
                <a:gd name="connsiteX13" fmla="*/ 123830 w 384038"/>
                <a:gd name="connsiteY13" fmla="*/ 20746 h 366265"/>
                <a:gd name="connsiteX14" fmla="*/ 73705 w 384038"/>
                <a:gd name="connsiteY14" fmla="*/ 7099 h 366265"/>
                <a:gd name="connsiteX15" fmla="*/ 73360 w 384038"/>
                <a:gd name="connsiteY15" fmla="*/ 6961 h 366265"/>
                <a:gd name="connsiteX16" fmla="*/ 379626 w 384038"/>
                <a:gd name="connsiteY16" fmla="*/ 322498 h 366265"/>
                <a:gd name="connsiteX17" fmla="*/ 374869 w 384038"/>
                <a:gd name="connsiteY17" fmla="*/ 322912 h 366265"/>
                <a:gd name="connsiteX18" fmla="*/ 371421 w 384038"/>
                <a:gd name="connsiteY18" fmla="*/ 323463 h 366265"/>
                <a:gd name="connsiteX19" fmla="*/ 371490 w 384038"/>
                <a:gd name="connsiteY19" fmla="*/ 323808 h 366265"/>
                <a:gd name="connsiteX20" fmla="*/ 375972 w 384038"/>
                <a:gd name="connsiteY20" fmla="*/ 366265 h 366265"/>
                <a:gd name="connsiteX21" fmla="*/ 384039 w 384038"/>
                <a:gd name="connsiteY21" fmla="*/ 366265 h 366265"/>
                <a:gd name="connsiteX22" fmla="*/ 379626 w 384038"/>
                <a:gd name="connsiteY22" fmla="*/ 322498 h 366265"/>
                <a:gd name="connsiteX23" fmla="*/ 69 w 384038"/>
                <a:gd name="connsiteY23" fmla="*/ 7995 h 366265"/>
                <a:gd name="connsiteX24" fmla="*/ 46678 w 384038"/>
                <a:gd name="connsiteY24" fmla="*/ 11166 h 366265"/>
                <a:gd name="connsiteX25" fmla="*/ 47367 w 384038"/>
                <a:gd name="connsiteY25" fmla="*/ 8202 h 366265"/>
                <a:gd name="connsiteX26" fmla="*/ 47988 w 384038"/>
                <a:gd name="connsiteY26" fmla="*/ 3308 h 366265"/>
                <a:gd name="connsiteX27" fmla="*/ 0 w 384038"/>
                <a:gd name="connsiteY27" fmla="*/ 0 h 366265"/>
                <a:gd name="connsiteX28" fmla="*/ 0 w 384038"/>
                <a:gd name="connsiteY28" fmla="*/ 7995 h 366265"/>
                <a:gd name="connsiteX29" fmla="*/ 148238 w 384038"/>
                <a:gd name="connsiteY29" fmla="*/ 29500 h 366265"/>
                <a:gd name="connsiteX30" fmla="*/ 146031 w 384038"/>
                <a:gd name="connsiteY30" fmla="*/ 33911 h 366265"/>
                <a:gd name="connsiteX31" fmla="*/ 144790 w 384038"/>
                <a:gd name="connsiteY31" fmla="*/ 37013 h 366265"/>
                <a:gd name="connsiteX32" fmla="*/ 147893 w 384038"/>
                <a:gd name="connsiteY32" fmla="*/ 38391 h 366265"/>
                <a:gd name="connsiteX33" fmla="*/ 190227 w 384038"/>
                <a:gd name="connsiteY33" fmla="*/ 59827 h 366265"/>
                <a:gd name="connsiteX34" fmla="*/ 194570 w 384038"/>
                <a:gd name="connsiteY34" fmla="*/ 53210 h 366265"/>
                <a:gd name="connsiteX35" fmla="*/ 150444 w 384038"/>
                <a:gd name="connsiteY35" fmla="*/ 30534 h 366265"/>
                <a:gd name="connsiteX36" fmla="*/ 148238 w 384038"/>
                <a:gd name="connsiteY36" fmla="*/ 29500 h 366265"/>
                <a:gd name="connsiteX37" fmla="*/ 276342 w 384038"/>
                <a:gd name="connsiteY37" fmla="*/ 116689 h 366265"/>
                <a:gd name="connsiteX38" fmla="*/ 273240 w 384038"/>
                <a:gd name="connsiteY38" fmla="*/ 119240 h 366265"/>
                <a:gd name="connsiteX39" fmla="*/ 270206 w 384038"/>
                <a:gd name="connsiteY39" fmla="*/ 122203 h 366265"/>
                <a:gd name="connsiteX40" fmla="*/ 276618 w 384038"/>
                <a:gd name="connsiteY40" fmla="*/ 129372 h 366265"/>
                <a:gd name="connsiteX41" fmla="*/ 302818 w 384038"/>
                <a:gd name="connsiteY41" fmla="*/ 161146 h 366265"/>
                <a:gd name="connsiteX42" fmla="*/ 308058 w 384038"/>
                <a:gd name="connsiteY42" fmla="*/ 157768 h 366265"/>
                <a:gd name="connsiteX43" fmla="*/ 309437 w 384038"/>
                <a:gd name="connsiteY43" fmla="*/ 156804 h 366265"/>
                <a:gd name="connsiteX44" fmla="*/ 282341 w 384038"/>
                <a:gd name="connsiteY44" fmla="*/ 123444 h 366265"/>
                <a:gd name="connsiteX45" fmla="*/ 276342 w 384038"/>
                <a:gd name="connsiteY45" fmla="*/ 116689 h 366265"/>
                <a:gd name="connsiteX46" fmla="*/ 320676 w 384038"/>
                <a:gd name="connsiteY46" fmla="*/ 179893 h 366265"/>
                <a:gd name="connsiteX47" fmla="*/ 317366 w 384038"/>
                <a:gd name="connsiteY47" fmla="*/ 181961 h 366265"/>
                <a:gd name="connsiteX48" fmla="*/ 317573 w 384038"/>
                <a:gd name="connsiteY48" fmla="*/ 182237 h 366265"/>
                <a:gd name="connsiteX49" fmla="*/ 341705 w 384038"/>
                <a:gd name="connsiteY49" fmla="*/ 226555 h 366265"/>
                <a:gd name="connsiteX50" fmla="*/ 347635 w 384038"/>
                <a:gd name="connsiteY50" fmla="*/ 224212 h 366265"/>
                <a:gd name="connsiteX51" fmla="*/ 349013 w 384038"/>
                <a:gd name="connsiteY51" fmla="*/ 223592 h 366265"/>
                <a:gd name="connsiteX52" fmla="*/ 324537 w 384038"/>
                <a:gd name="connsiteY52" fmla="*/ 177757 h 366265"/>
                <a:gd name="connsiteX53" fmla="*/ 320676 w 384038"/>
                <a:gd name="connsiteY53" fmla="*/ 179893 h 366265"/>
                <a:gd name="connsiteX54" fmla="*/ 216772 w 384038"/>
                <a:gd name="connsiteY54" fmla="*/ 66512 h 366265"/>
                <a:gd name="connsiteX55" fmla="*/ 212014 w 384038"/>
                <a:gd name="connsiteY55" fmla="*/ 72853 h 366265"/>
                <a:gd name="connsiteX56" fmla="*/ 211807 w 384038"/>
                <a:gd name="connsiteY56" fmla="*/ 73129 h 366265"/>
                <a:gd name="connsiteX57" fmla="*/ 222081 w 384038"/>
                <a:gd name="connsiteY57" fmla="*/ 80711 h 366265"/>
                <a:gd name="connsiteX58" fmla="*/ 251590 w 384038"/>
                <a:gd name="connsiteY58" fmla="*/ 104697 h 366265"/>
                <a:gd name="connsiteX59" fmla="*/ 257175 w 384038"/>
                <a:gd name="connsiteY59" fmla="*/ 99045 h 366265"/>
                <a:gd name="connsiteX60" fmla="*/ 226631 w 384038"/>
                <a:gd name="connsiteY60" fmla="*/ 73818 h 366265"/>
                <a:gd name="connsiteX61" fmla="*/ 216772 w 384038"/>
                <a:gd name="connsiteY61" fmla="*/ 66512 h 3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265">
                  <a:moveTo>
                    <a:pt x="359494" y="247302"/>
                  </a:moveTo>
                  <a:cubicBezTo>
                    <a:pt x="359080" y="247095"/>
                    <a:pt x="351978" y="249852"/>
                    <a:pt x="351978" y="249852"/>
                  </a:cubicBezTo>
                  <a:lnTo>
                    <a:pt x="351633" y="249990"/>
                  </a:lnTo>
                  <a:lnTo>
                    <a:pt x="351771" y="250334"/>
                  </a:lnTo>
                  <a:cubicBezTo>
                    <a:pt x="358252" y="267014"/>
                    <a:pt x="363010" y="282729"/>
                    <a:pt x="366526" y="298581"/>
                  </a:cubicBezTo>
                  <a:cubicBezTo>
                    <a:pt x="366940" y="298857"/>
                    <a:pt x="370525" y="298030"/>
                    <a:pt x="370525" y="298030"/>
                  </a:cubicBezTo>
                  <a:lnTo>
                    <a:pt x="374317" y="297134"/>
                  </a:lnTo>
                  <a:cubicBezTo>
                    <a:pt x="371008" y="280523"/>
                    <a:pt x="366112" y="264326"/>
                    <a:pt x="359494" y="247302"/>
                  </a:cubicBezTo>
                  <a:close/>
                  <a:moveTo>
                    <a:pt x="73360" y="6961"/>
                  </a:moveTo>
                  <a:lnTo>
                    <a:pt x="71844" y="15095"/>
                  </a:lnTo>
                  <a:lnTo>
                    <a:pt x="72188" y="15163"/>
                  </a:lnTo>
                  <a:cubicBezTo>
                    <a:pt x="89287" y="18541"/>
                    <a:pt x="105697" y="22883"/>
                    <a:pt x="120934" y="28121"/>
                  </a:cubicBezTo>
                  <a:lnTo>
                    <a:pt x="121279" y="28259"/>
                  </a:lnTo>
                  <a:lnTo>
                    <a:pt x="123830" y="20746"/>
                  </a:lnTo>
                  <a:cubicBezTo>
                    <a:pt x="108041" y="15026"/>
                    <a:pt x="91287" y="10545"/>
                    <a:pt x="73705" y="7099"/>
                  </a:cubicBezTo>
                  <a:lnTo>
                    <a:pt x="73360" y="6961"/>
                  </a:lnTo>
                  <a:close/>
                  <a:moveTo>
                    <a:pt x="379626" y="322498"/>
                  </a:moveTo>
                  <a:cubicBezTo>
                    <a:pt x="379212" y="322223"/>
                    <a:pt x="374869" y="322912"/>
                    <a:pt x="374869" y="322912"/>
                  </a:cubicBezTo>
                  <a:lnTo>
                    <a:pt x="371421" y="323463"/>
                  </a:lnTo>
                  <a:lnTo>
                    <a:pt x="371490" y="323808"/>
                  </a:lnTo>
                  <a:cubicBezTo>
                    <a:pt x="373904" y="337524"/>
                    <a:pt x="375351" y="351791"/>
                    <a:pt x="375972" y="366265"/>
                  </a:cubicBezTo>
                  <a:lnTo>
                    <a:pt x="384039" y="366265"/>
                  </a:lnTo>
                  <a:cubicBezTo>
                    <a:pt x="383625" y="351240"/>
                    <a:pt x="382177" y="336559"/>
                    <a:pt x="379626" y="322498"/>
                  </a:cubicBezTo>
                  <a:close/>
                  <a:moveTo>
                    <a:pt x="69" y="7995"/>
                  </a:moveTo>
                  <a:cubicBezTo>
                    <a:pt x="15100" y="8340"/>
                    <a:pt x="30613" y="9236"/>
                    <a:pt x="46678" y="11166"/>
                  </a:cubicBezTo>
                  <a:cubicBezTo>
                    <a:pt x="47091" y="10890"/>
                    <a:pt x="47367" y="8202"/>
                    <a:pt x="47367" y="8202"/>
                  </a:cubicBezTo>
                  <a:lnTo>
                    <a:pt x="47988" y="3308"/>
                  </a:lnTo>
                  <a:cubicBezTo>
                    <a:pt x="31164" y="1034"/>
                    <a:pt x="15169" y="69"/>
                    <a:pt x="0" y="0"/>
                  </a:cubicBezTo>
                  <a:lnTo>
                    <a:pt x="0" y="7995"/>
                  </a:lnTo>
                  <a:close/>
                  <a:moveTo>
                    <a:pt x="148238" y="29500"/>
                  </a:moveTo>
                  <a:cubicBezTo>
                    <a:pt x="147755" y="29707"/>
                    <a:pt x="146031" y="33911"/>
                    <a:pt x="146031" y="33911"/>
                  </a:cubicBezTo>
                  <a:lnTo>
                    <a:pt x="144790" y="37013"/>
                  </a:lnTo>
                  <a:lnTo>
                    <a:pt x="147893" y="38391"/>
                  </a:lnTo>
                  <a:cubicBezTo>
                    <a:pt x="160510" y="44043"/>
                    <a:pt x="176230" y="51142"/>
                    <a:pt x="190227" y="59827"/>
                  </a:cubicBezTo>
                  <a:cubicBezTo>
                    <a:pt x="190709" y="59689"/>
                    <a:pt x="194570" y="53210"/>
                    <a:pt x="194570" y="53210"/>
                  </a:cubicBezTo>
                  <a:cubicBezTo>
                    <a:pt x="180023" y="43767"/>
                    <a:pt x="163613" y="36392"/>
                    <a:pt x="150444" y="30534"/>
                  </a:cubicBezTo>
                  <a:lnTo>
                    <a:pt x="148238" y="29500"/>
                  </a:lnTo>
                  <a:close/>
                  <a:moveTo>
                    <a:pt x="276342" y="116689"/>
                  </a:moveTo>
                  <a:cubicBezTo>
                    <a:pt x="275860" y="116689"/>
                    <a:pt x="273240" y="119240"/>
                    <a:pt x="273240" y="119240"/>
                  </a:cubicBezTo>
                  <a:lnTo>
                    <a:pt x="270206" y="122203"/>
                  </a:lnTo>
                  <a:lnTo>
                    <a:pt x="276618" y="129372"/>
                  </a:lnTo>
                  <a:cubicBezTo>
                    <a:pt x="286478" y="140262"/>
                    <a:pt x="295303" y="150187"/>
                    <a:pt x="302818" y="161146"/>
                  </a:cubicBezTo>
                  <a:cubicBezTo>
                    <a:pt x="303301" y="161215"/>
                    <a:pt x="308058" y="157768"/>
                    <a:pt x="308058" y="157768"/>
                  </a:cubicBezTo>
                  <a:lnTo>
                    <a:pt x="309437" y="156804"/>
                  </a:lnTo>
                  <a:cubicBezTo>
                    <a:pt x="301095" y="144190"/>
                    <a:pt x="290753" y="132680"/>
                    <a:pt x="282341" y="123444"/>
                  </a:cubicBezTo>
                  <a:lnTo>
                    <a:pt x="276342" y="116689"/>
                  </a:lnTo>
                  <a:close/>
                  <a:moveTo>
                    <a:pt x="320676" y="179893"/>
                  </a:moveTo>
                  <a:lnTo>
                    <a:pt x="317366" y="181961"/>
                  </a:lnTo>
                  <a:lnTo>
                    <a:pt x="317573" y="182237"/>
                  </a:lnTo>
                  <a:cubicBezTo>
                    <a:pt x="325985" y="195884"/>
                    <a:pt x="334741" y="210703"/>
                    <a:pt x="341705" y="226555"/>
                  </a:cubicBezTo>
                  <a:cubicBezTo>
                    <a:pt x="342188" y="226693"/>
                    <a:pt x="347635" y="224212"/>
                    <a:pt x="347635" y="224212"/>
                  </a:cubicBezTo>
                  <a:lnTo>
                    <a:pt x="349013" y="223592"/>
                  </a:lnTo>
                  <a:cubicBezTo>
                    <a:pt x="342050" y="206843"/>
                    <a:pt x="333155" y="191748"/>
                    <a:pt x="324537" y="177757"/>
                  </a:cubicBezTo>
                  <a:cubicBezTo>
                    <a:pt x="324054" y="177688"/>
                    <a:pt x="320676" y="179893"/>
                    <a:pt x="320676" y="179893"/>
                  </a:cubicBezTo>
                  <a:close/>
                  <a:moveTo>
                    <a:pt x="216772" y="66512"/>
                  </a:moveTo>
                  <a:cubicBezTo>
                    <a:pt x="216289" y="66581"/>
                    <a:pt x="212014" y="72853"/>
                    <a:pt x="212014" y="72853"/>
                  </a:cubicBezTo>
                  <a:lnTo>
                    <a:pt x="211807" y="73129"/>
                  </a:lnTo>
                  <a:lnTo>
                    <a:pt x="222081" y="80711"/>
                  </a:lnTo>
                  <a:cubicBezTo>
                    <a:pt x="233043" y="88706"/>
                    <a:pt x="242765" y="96081"/>
                    <a:pt x="251590" y="104697"/>
                  </a:cubicBezTo>
                  <a:cubicBezTo>
                    <a:pt x="252073" y="104697"/>
                    <a:pt x="257175" y="99045"/>
                    <a:pt x="257175" y="99045"/>
                  </a:cubicBezTo>
                  <a:cubicBezTo>
                    <a:pt x="248074" y="89740"/>
                    <a:pt x="238007" y="82089"/>
                    <a:pt x="226631" y="73818"/>
                  </a:cubicBezTo>
                  <a:lnTo>
                    <a:pt x="216772" y="66512"/>
                  </a:lnTo>
                  <a:close/>
                </a:path>
              </a:pathLst>
            </a:custGeom>
            <a:solidFill>
              <a:srgbClr val="E4E4E4"/>
            </a:solidFill>
            <a:ln w="6891" cap="flat">
              <a:noFill/>
              <a:prstDash val="solid"/>
              <a:miter/>
            </a:ln>
          </p:spPr>
          <p:txBody>
            <a:bodyPr rtlCol="0" anchor="ctr"/>
            <a:lstStyle/>
            <a:p>
              <a:endParaRPr lang="nl-NL" dirty="0"/>
            </a:p>
          </p:txBody>
        </p:sp>
      </p:grpSp>
      <p:grpSp>
        <p:nvGrpSpPr>
          <p:cNvPr id="90" name="Group 89">
            <a:extLst>
              <a:ext uri="{FF2B5EF4-FFF2-40B4-BE49-F238E27FC236}">
                <a16:creationId xmlns:a16="http://schemas.microsoft.com/office/drawing/2014/main" id="{CBE21954-83B5-B642-B1C2-1393E4F5ADFF}"/>
              </a:ext>
            </a:extLst>
          </p:cNvPr>
          <p:cNvGrpSpPr/>
          <p:nvPr/>
        </p:nvGrpSpPr>
        <p:grpSpPr>
          <a:xfrm>
            <a:off x="2368456" y="1914641"/>
            <a:ext cx="1855331" cy="929163"/>
            <a:chOff x="3251818" y="1389545"/>
            <a:chExt cx="2062588" cy="1032959"/>
          </a:xfrm>
        </p:grpSpPr>
        <p:grpSp>
          <p:nvGrpSpPr>
            <p:cNvPr id="68" name="Group 67">
              <a:extLst>
                <a:ext uri="{FF2B5EF4-FFF2-40B4-BE49-F238E27FC236}">
                  <a16:creationId xmlns:a16="http://schemas.microsoft.com/office/drawing/2014/main" id="{1426A17A-5658-4E4D-9A97-A79257A0F765}"/>
                </a:ext>
              </a:extLst>
            </p:cNvPr>
            <p:cNvGrpSpPr>
              <a:grpSpLocks noChangeAspect="1"/>
            </p:cNvGrpSpPr>
            <p:nvPr/>
          </p:nvGrpSpPr>
          <p:grpSpPr>
            <a:xfrm rot="16200000">
              <a:off x="3251644" y="1389719"/>
              <a:ext cx="1032959" cy="1032611"/>
              <a:chOff x="2877933" y="261637"/>
              <a:chExt cx="495803" cy="495636"/>
            </a:xfrm>
          </p:grpSpPr>
          <p:grpSp>
            <p:nvGrpSpPr>
              <p:cNvPr id="69" name="Graphic 4">
                <a:extLst>
                  <a:ext uri="{FF2B5EF4-FFF2-40B4-BE49-F238E27FC236}">
                    <a16:creationId xmlns:a16="http://schemas.microsoft.com/office/drawing/2014/main" id="{E7372187-6A33-8F4B-8D55-3CCC8377FFF9}"/>
                  </a:ext>
                </a:extLst>
              </p:cNvPr>
              <p:cNvGrpSpPr>
                <a:grpSpLocks noChangeAspect="1"/>
              </p:cNvGrpSpPr>
              <p:nvPr/>
            </p:nvGrpSpPr>
            <p:grpSpPr>
              <a:xfrm>
                <a:off x="2878002" y="261637"/>
                <a:ext cx="495734" cy="495636"/>
                <a:chOff x="2878002" y="261637"/>
                <a:chExt cx="495734" cy="495636"/>
              </a:xfrm>
            </p:grpSpPr>
            <p:sp>
              <p:nvSpPr>
                <p:cNvPr id="71" name="Freeform 70">
                  <a:extLst>
                    <a:ext uri="{FF2B5EF4-FFF2-40B4-BE49-F238E27FC236}">
                      <a16:creationId xmlns:a16="http://schemas.microsoft.com/office/drawing/2014/main" id="{483DD9F9-5DCE-0D45-A0B8-8F776F56E7A7}"/>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72" name="Freeform 71">
                  <a:extLst>
                    <a:ext uri="{FF2B5EF4-FFF2-40B4-BE49-F238E27FC236}">
                      <a16:creationId xmlns:a16="http://schemas.microsoft.com/office/drawing/2014/main" id="{4FAE7C4D-62B8-9A4B-8D38-97FA32141303}"/>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70" name="Freeform 69">
                <a:extLst>
                  <a:ext uri="{FF2B5EF4-FFF2-40B4-BE49-F238E27FC236}">
                    <a16:creationId xmlns:a16="http://schemas.microsoft.com/office/drawing/2014/main" id="{D117A003-7713-CC47-AD44-9630ACA9C83D}"/>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73" name="Group 72">
              <a:extLst>
                <a:ext uri="{FF2B5EF4-FFF2-40B4-BE49-F238E27FC236}">
                  <a16:creationId xmlns:a16="http://schemas.microsoft.com/office/drawing/2014/main" id="{37C42ED5-AC82-B34D-9BC8-135ABD53818F}"/>
                </a:ext>
              </a:extLst>
            </p:cNvPr>
            <p:cNvGrpSpPr>
              <a:grpSpLocks noChangeAspect="1"/>
            </p:cNvGrpSpPr>
            <p:nvPr/>
          </p:nvGrpSpPr>
          <p:grpSpPr>
            <a:xfrm rot="16200000">
              <a:off x="4281620" y="1389718"/>
              <a:ext cx="1032959" cy="1032613"/>
              <a:chOff x="2877933" y="791668"/>
              <a:chExt cx="495803" cy="495637"/>
            </a:xfrm>
          </p:grpSpPr>
          <p:grpSp>
            <p:nvGrpSpPr>
              <p:cNvPr id="74" name="Graphic 4">
                <a:extLst>
                  <a:ext uri="{FF2B5EF4-FFF2-40B4-BE49-F238E27FC236}">
                    <a16:creationId xmlns:a16="http://schemas.microsoft.com/office/drawing/2014/main" id="{BA2DCDF5-A9F6-E442-AE9B-F2AA97D3A2AE}"/>
                  </a:ext>
                </a:extLst>
              </p:cNvPr>
              <p:cNvGrpSpPr>
                <a:grpSpLocks noChangeAspect="1"/>
              </p:cNvGrpSpPr>
              <p:nvPr/>
            </p:nvGrpSpPr>
            <p:grpSpPr>
              <a:xfrm>
                <a:off x="2877933" y="791737"/>
                <a:ext cx="495803" cy="495568"/>
                <a:chOff x="2877933" y="791737"/>
                <a:chExt cx="495803" cy="495568"/>
              </a:xfrm>
            </p:grpSpPr>
            <p:sp>
              <p:nvSpPr>
                <p:cNvPr id="76" name="Freeform 75">
                  <a:extLst>
                    <a:ext uri="{FF2B5EF4-FFF2-40B4-BE49-F238E27FC236}">
                      <a16:creationId xmlns:a16="http://schemas.microsoft.com/office/drawing/2014/main" id="{BDEFD2D2-A190-204B-B0DA-14A22BC14264}"/>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77" name="Freeform 76">
                  <a:extLst>
                    <a:ext uri="{FF2B5EF4-FFF2-40B4-BE49-F238E27FC236}">
                      <a16:creationId xmlns:a16="http://schemas.microsoft.com/office/drawing/2014/main" id="{6145525C-7739-2E4E-94DB-102710917D01}"/>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75" name="Freeform 74">
                <a:extLst>
                  <a:ext uri="{FF2B5EF4-FFF2-40B4-BE49-F238E27FC236}">
                    <a16:creationId xmlns:a16="http://schemas.microsoft.com/office/drawing/2014/main" id="{BA5B8532-3A85-A349-AC08-BC44B408AED8}"/>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83" name="Group 82">
            <a:extLst>
              <a:ext uri="{FF2B5EF4-FFF2-40B4-BE49-F238E27FC236}">
                <a16:creationId xmlns:a16="http://schemas.microsoft.com/office/drawing/2014/main" id="{D3B3A52F-13C6-D84F-8806-8A1F8B131466}"/>
              </a:ext>
            </a:extLst>
          </p:cNvPr>
          <p:cNvGrpSpPr>
            <a:grpSpLocks noChangeAspect="1"/>
          </p:cNvGrpSpPr>
          <p:nvPr/>
        </p:nvGrpSpPr>
        <p:grpSpPr>
          <a:xfrm rot="16200000" flipH="1">
            <a:off x="3039675" y="2972147"/>
            <a:ext cx="1318821" cy="1051980"/>
            <a:chOff x="8000766" y="1072056"/>
            <a:chExt cx="971645" cy="775049"/>
          </a:xfrm>
        </p:grpSpPr>
        <p:sp>
          <p:nvSpPr>
            <p:cNvPr id="84" name="Freeform 83">
              <a:extLst>
                <a:ext uri="{FF2B5EF4-FFF2-40B4-BE49-F238E27FC236}">
                  <a16:creationId xmlns:a16="http://schemas.microsoft.com/office/drawing/2014/main" id="{FA35A602-AC58-6C4A-A676-F9F196E5EB16}"/>
                </a:ext>
              </a:extLst>
            </p:cNvPr>
            <p:cNvSpPr>
              <a:spLocks noChangeAspect="1"/>
            </p:cNvSpPr>
            <p:nvPr/>
          </p:nvSpPr>
          <p:spPr>
            <a:xfrm>
              <a:off x="8000766" y="1072056"/>
              <a:ext cx="971550" cy="775049"/>
            </a:xfrm>
            <a:custGeom>
              <a:avLst/>
              <a:gdLst>
                <a:gd name="connsiteX0" fmla="*/ 266986 w 971550"/>
                <a:gd name="connsiteY0" fmla="*/ 360140 h 775049"/>
                <a:gd name="connsiteX1" fmla="*/ 0 w 971550"/>
                <a:gd name="connsiteY1" fmla="*/ 451675 h 775049"/>
                <a:gd name="connsiteX2" fmla="*/ 0 w 971550"/>
                <a:gd name="connsiteY2" fmla="*/ 775049 h 775049"/>
                <a:gd name="connsiteX3" fmla="*/ 475774 w 971550"/>
                <a:gd name="connsiteY3" fmla="*/ 607790 h 775049"/>
                <a:gd name="connsiteX4" fmla="*/ 704564 w 971550"/>
                <a:gd name="connsiteY4" fmla="*/ 414909 h 775049"/>
                <a:gd name="connsiteX5" fmla="*/ 971550 w 971550"/>
                <a:gd name="connsiteY5" fmla="*/ 323374 h 775049"/>
                <a:gd name="connsiteX6" fmla="*/ 971550 w 971550"/>
                <a:gd name="connsiteY6" fmla="*/ 0 h 775049"/>
                <a:gd name="connsiteX7" fmla="*/ 495776 w 971550"/>
                <a:gd name="connsiteY7" fmla="*/ 167259 h 775049"/>
                <a:gd name="connsiteX8" fmla="*/ 266986 w 971550"/>
                <a:gd name="connsiteY8" fmla="*/ 360140 h 775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1550" h="775049">
                  <a:moveTo>
                    <a:pt x="266986" y="360140"/>
                  </a:moveTo>
                  <a:cubicBezTo>
                    <a:pt x="194596" y="421195"/>
                    <a:pt x="97346" y="451675"/>
                    <a:pt x="0" y="451675"/>
                  </a:cubicBezTo>
                  <a:lnTo>
                    <a:pt x="0" y="775049"/>
                  </a:lnTo>
                  <a:cubicBezTo>
                    <a:pt x="178879" y="775049"/>
                    <a:pt x="347758" y="715613"/>
                    <a:pt x="475774" y="607790"/>
                  </a:cubicBezTo>
                  <a:lnTo>
                    <a:pt x="704564" y="414909"/>
                  </a:lnTo>
                  <a:cubicBezTo>
                    <a:pt x="776954" y="353854"/>
                    <a:pt x="874205" y="323374"/>
                    <a:pt x="971550" y="323374"/>
                  </a:cubicBezTo>
                  <a:lnTo>
                    <a:pt x="971550" y="0"/>
                  </a:lnTo>
                  <a:cubicBezTo>
                    <a:pt x="792671" y="0"/>
                    <a:pt x="623792" y="59436"/>
                    <a:pt x="495776" y="167259"/>
                  </a:cubicBezTo>
                  <a:lnTo>
                    <a:pt x="266986" y="360140"/>
                  </a:lnTo>
                  <a:close/>
                </a:path>
              </a:pathLst>
            </a:custGeom>
            <a:solidFill>
              <a:schemeClr val="tx2"/>
            </a:solidFill>
            <a:ln w="6891" cap="flat">
              <a:noFill/>
              <a:prstDash val="solid"/>
              <a:miter/>
            </a:ln>
          </p:spPr>
          <p:txBody>
            <a:bodyPr rtlCol="0" anchor="ctr"/>
            <a:lstStyle/>
            <a:p>
              <a:endParaRPr lang="nl-NL" dirty="0"/>
            </a:p>
          </p:txBody>
        </p:sp>
        <p:sp>
          <p:nvSpPr>
            <p:cNvPr id="85" name="Freeform 84">
              <a:extLst>
                <a:ext uri="{FF2B5EF4-FFF2-40B4-BE49-F238E27FC236}">
                  <a16:creationId xmlns:a16="http://schemas.microsoft.com/office/drawing/2014/main" id="{E4130595-E46B-CB44-878F-444D9F30AA7C}"/>
                </a:ext>
              </a:extLst>
            </p:cNvPr>
            <p:cNvSpPr>
              <a:spLocks noChangeAspect="1"/>
            </p:cNvSpPr>
            <p:nvPr/>
          </p:nvSpPr>
          <p:spPr>
            <a:xfrm>
              <a:off x="8000766" y="1229218"/>
              <a:ext cx="928497" cy="460343"/>
            </a:xfrm>
            <a:custGeom>
              <a:avLst/>
              <a:gdLst>
                <a:gd name="connsiteX0" fmla="*/ 922592 w 928497"/>
                <a:gd name="connsiteY0" fmla="*/ 476 h 460343"/>
                <a:gd name="connsiteX1" fmla="*/ 853916 w 928497"/>
                <a:gd name="connsiteY1" fmla="*/ 9716 h 460343"/>
                <a:gd name="connsiteX2" fmla="*/ 856012 w 928497"/>
                <a:gd name="connsiteY2" fmla="*/ 20574 h 460343"/>
                <a:gd name="connsiteX3" fmla="*/ 922877 w 928497"/>
                <a:gd name="connsiteY3" fmla="*/ 11525 h 460343"/>
                <a:gd name="connsiteX4" fmla="*/ 928497 w 928497"/>
                <a:gd name="connsiteY4" fmla="*/ 11049 h 460343"/>
                <a:gd name="connsiteX5" fmla="*/ 927735 w 928497"/>
                <a:gd name="connsiteY5" fmla="*/ 0 h 460343"/>
                <a:gd name="connsiteX6" fmla="*/ 922592 w 928497"/>
                <a:gd name="connsiteY6" fmla="*/ 476 h 460343"/>
                <a:gd name="connsiteX7" fmla="*/ 808958 w 928497"/>
                <a:gd name="connsiteY7" fmla="*/ 19907 h 460343"/>
                <a:gd name="connsiteX8" fmla="*/ 746188 w 928497"/>
                <a:gd name="connsiteY8" fmla="*/ 40862 h 460343"/>
                <a:gd name="connsiteX9" fmla="*/ 750284 w 928497"/>
                <a:gd name="connsiteY9" fmla="*/ 51149 h 460343"/>
                <a:gd name="connsiteX10" fmla="*/ 810863 w 928497"/>
                <a:gd name="connsiteY10" fmla="*/ 30861 h 460343"/>
                <a:gd name="connsiteX11" fmla="*/ 819626 w 928497"/>
                <a:gd name="connsiteY11" fmla="*/ 28289 h 460343"/>
                <a:gd name="connsiteX12" fmla="*/ 816959 w 928497"/>
                <a:gd name="connsiteY12" fmla="*/ 17621 h 460343"/>
                <a:gd name="connsiteX13" fmla="*/ 808958 w 928497"/>
                <a:gd name="connsiteY13" fmla="*/ 19907 h 460343"/>
                <a:gd name="connsiteX14" fmla="*/ 646462 w 928497"/>
                <a:gd name="connsiteY14" fmla="*/ 92107 h 460343"/>
                <a:gd name="connsiteX15" fmla="*/ 652558 w 928497"/>
                <a:gd name="connsiteY15" fmla="*/ 101346 h 460343"/>
                <a:gd name="connsiteX16" fmla="*/ 716280 w 928497"/>
                <a:gd name="connsiteY16" fmla="*/ 65723 h 460343"/>
                <a:gd name="connsiteX17" fmla="*/ 711613 w 928497"/>
                <a:gd name="connsiteY17" fmla="*/ 55721 h 460343"/>
                <a:gd name="connsiteX18" fmla="*/ 646462 w 928497"/>
                <a:gd name="connsiteY18" fmla="*/ 92107 h 460343"/>
                <a:gd name="connsiteX19" fmla="*/ 572262 w 928497"/>
                <a:gd name="connsiteY19" fmla="*/ 149162 h 460343"/>
                <a:gd name="connsiteX20" fmla="*/ 558260 w 928497"/>
                <a:gd name="connsiteY20" fmla="*/ 160973 h 460343"/>
                <a:gd name="connsiteX21" fmla="*/ 565404 w 928497"/>
                <a:gd name="connsiteY21" fmla="*/ 169450 h 460343"/>
                <a:gd name="connsiteX22" fmla="*/ 579120 w 928497"/>
                <a:gd name="connsiteY22" fmla="*/ 157829 h 460343"/>
                <a:gd name="connsiteX23" fmla="*/ 622363 w 928497"/>
                <a:gd name="connsiteY23" fmla="*/ 122873 h 460343"/>
                <a:gd name="connsiteX24" fmla="*/ 615696 w 928497"/>
                <a:gd name="connsiteY24" fmla="*/ 114110 h 460343"/>
                <a:gd name="connsiteX25" fmla="*/ 572262 w 928497"/>
                <a:gd name="connsiteY25" fmla="*/ 149162 h 460343"/>
                <a:gd name="connsiteX26" fmla="*/ 473202 w 928497"/>
                <a:gd name="connsiteY26" fmla="*/ 232791 h 460343"/>
                <a:gd name="connsiteX27" fmla="*/ 480346 w 928497"/>
                <a:gd name="connsiteY27" fmla="*/ 241268 h 460343"/>
                <a:gd name="connsiteX28" fmla="*/ 536829 w 928497"/>
                <a:gd name="connsiteY28" fmla="*/ 193643 h 460343"/>
                <a:gd name="connsiteX29" fmla="*/ 529685 w 928497"/>
                <a:gd name="connsiteY29" fmla="*/ 185166 h 460343"/>
                <a:gd name="connsiteX30" fmla="*/ 473202 w 928497"/>
                <a:gd name="connsiteY30" fmla="*/ 232791 h 460343"/>
                <a:gd name="connsiteX31" fmla="*/ 388144 w 928497"/>
                <a:gd name="connsiteY31" fmla="*/ 304514 h 460343"/>
                <a:gd name="connsiteX32" fmla="*/ 395288 w 928497"/>
                <a:gd name="connsiteY32" fmla="*/ 312992 h 460343"/>
                <a:gd name="connsiteX33" fmla="*/ 451771 w 928497"/>
                <a:gd name="connsiteY33" fmla="*/ 265367 h 460343"/>
                <a:gd name="connsiteX34" fmla="*/ 444627 w 928497"/>
                <a:gd name="connsiteY34" fmla="*/ 256889 h 460343"/>
                <a:gd name="connsiteX35" fmla="*/ 388144 w 928497"/>
                <a:gd name="connsiteY35" fmla="*/ 304514 h 460343"/>
                <a:gd name="connsiteX36" fmla="*/ 299180 w 928497"/>
                <a:gd name="connsiteY36" fmla="*/ 369570 h 460343"/>
                <a:gd name="connsiteX37" fmla="*/ 304800 w 928497"/>
                <a:gd name="connsiteY37" fmla="*/ 379095 h 460343"/>
                <a:gd name="connsiteX38" fmla="*/ 366236 w 928497"/>
                <a:gd name="connsiteY38" fmla="*/ 336614 h 460343"/>
                <a:gd name="connsiteX39" fmla="*/ 359283 w 928497"/>
                <a:gd name="connsiteY39" fmla="*/ 328041 h 460343"/>
                <a:gd name="connsiteX40" fmla="*/ 299180 w 928497"/>
                <a:gd name="connsiteY40" fmla="*/ 369570 h 460343"/>
                <a:gd name="connsiteX41" fmla="*/ 208026 w 928497"/>
                <a:gd name="connsiteY41" fmla="*/ 412814 h 460343"/>
                <a:gd name="connsiteX42" fmla="*/ 199454 w 928497"/>
                <a:gd name="connsiteY42" fmla="*/ 416147 h 460343"/>
                <a:gd name="connsiteX43" fmla="*/ 203073 w 928497"/>
                <a:gd name="connsiteY43" fmla="*/ 426625 h 460343"/>
                <a:gd name="connsiteX44" fmla="*/ 210884 w 928497"/>
                <a:gd name="connsiteY44" fmla="*/ 423577 h 460343"/>
                <a:gd name="connsiteX45" fmla="*/ 271653 w 928497"/>
                <a:gd name="connsiteY45" fmla="*/ 397193 h 460343"/>
                <a:gd name="connsiteX46" fmla="*/ 266700 w 928497"/>
                <a:gd name="connsiteY46" fmla="*/ 387287 h 460343"/>
                <a:gd name="connsiteX47" fmla="*/ 208026 w 928497"/>
                <a:gd name="connsiteY47" fmla="*/ 412814 h 460343"/>
                <a:gd name="connsiteX48" fmla="*/ 96393 w 928497"/>
                <a:gd name="connsiteY48" fmla="*/ 441484 h 460343"/>
                <a:gd name="connsiteX49" fmla="*/ 92488 w 928497"/>
                <a:gd name="connsiteY49" fmla="*/ 442150 h 460343"/>
                <a:gd name="connsiteX50" fmla="*/ 94107 w 928497"/>
                <a:gd name="connsiteY50" fmla="*/ 453104 h 460343"/>
                <a:gd name="connsiteX51" fmla="*/ 97250 w 928497"/>
                <a:gd name="connsiteY51" fmla="*/ 452533 h 460343"/>
                <a:gd name="connsiteX52" fmla="*/ 166973 w 928497"/>
                <a:gd name="connsiteY52" fmla="*/ 437388 h 460343"/>
                <a:gd name="connsiteX53" fmla="*/ 164021 w 928497"/>
                <a:gd name="connsiteY53" fmla="*/ 426720 h 460343"/>
                <a:gd name="connsiteX54" fmla="*/ 96393 w 928497"/>
                <a:gd name="connsiteY54" fmla="*/ 441484 h 460343"/>
                <a:gd name="connsiteX55" fmla="*/ 45053 w 928497"/>
                <a:gd name="connsiteY55" fmla="*/ 447294 h 460343"/>
                <a:gd name="connsiteX56" fmla="*/ 0 w 928497"/>
                <a:gd name="connsiteY56" fmla="*/ 449294 h 460343"/>
                <a:gd name="connsiteX57" fmla="*/ 0 w 928497"/>
                <a:gd name="connsiteY57" fmla="*/ 460343 h 460343"/>
                <a:gd name="connsiteX58" fmla="*/ 46768 w 928497"/>
                <a:gd name="connsiteY58" fmla="*/ 458343 h 460343"/>
                <a:gd name="connsiteX59" fmla="*/ 56674 w 928497"/>
                <a:gd name="connsiteY59" fmla="*/ 457676 h 460343"/>
                <a:gd name="connsiteX60" fmla="*/ 55626 w 928497"/>
                <a:gd name="connsiteY60" fmla="*/ 446627 h 460343"/>
                <a:gd name="connsiteX61" fmla="*/ 45053 w 928497"/>
                <a:gd name="connsiteY61" fmla="*/ 447294 h 4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28497" h="460343">
                  <a:moveTo>
                    <a:pt x="922592" y="476"/>
                  </a:moveTo>
                  <a:cubicBezTo>
                    <a:pt x="899922" y="2477"/>
                    <a:pt x="876491" y="4763"/>
                    <a:pt x="853916" y="9716"/>
                  </a:cubicBezTo>
                  <a:cubicBezTo>
                    <a:pt x="854393" y="12192"/>
                    <a:pt x="855536" y="18193"/>
                    <a:pt x="856012" y="20574"/>
                  </a:cubicBezTo>
                  <a:cubicBezTo>
                    <a:pt x="878014" y="15716"/>
                    <a:pt x="900875" y="13525"/>
                    <a:pt x="922877" y="11525"/>
                  </a:cubicBezTo>
                  <a:cubicBezTo>
                    <a:pt x="922877" y="11525"/>
                    <a:pt x="926402" y="11240"/>
                    <a:pt x="928497" y="11049"/>
                  </a:cubicBezTo>
                  <a:cubicBezTo>
                    <a:pt x="928307" y="8668"/>
                    <a:pt x="927926" y="2572"/>
                    <a:pt x="927735" y="0"/>
                  </a:cubicBezTo>
                  <a:cubicBezTo>
                    <a:pt x="925735" y="191"/>
                    <a:pt x="922592" y="476"/>
                    <a:pt x="922592" y="476"/>
                  </a:cubicBezTo>
                  <a:close/>
                  <a:moveTo>
                    <a:pt x="808958" y="19907"/>
                  </a:moveTo>
                  <a:cubicBezTo>
                    <a:pt x="788099" y="25908"/>
                    <a:pt x="766572" y="32290"/>
                    <a:pt x="746188" y="40862"/>
                  </a:cubicBezTo>
                  <a:cubicBezTo>
                    <a:pt x="747141" y="43244"/>
                    <a:pt x="749427" y="48863"/>
                    <a:pt x="750284" y="51149"/>
                  </a:cubicBezTo>
                  <a:cubicBezTo>
                    <a:pt x="770001" y="42767"/>
                    <a:pt x="790766" y="36671"/>
                    <a:pt x="810863" y="30861"/>
                  </a:cubicBezTo>
                  <a:cubicBezTo>
                    <a:pt x="810863" y="30861"/>
                    <a:pt x="817245" y="29051"/>
                    <a:pt x="819626" y="28289"/>
                  </a:cubicBezTo>
                  <a:cubicBezTo>
                    <a:pt x="819055" y="26003"/>
                    <a:pt x="817531" y="20003"/>
                    <a:pt x="816959" y="17621"/>
                  </a:cubicBezTo>
                  <a:cubicBezTo>
                    <a:pt x="814483" y="18288"/>
                    <a:pt x="808958" y="19907"/>
                    <a:pt x="808958" y="19907"/>
                  </a:cubicBezTo>
                  <a:close/>
                  <a:moveTo>
                    <a:pt x="646462" y="92107"/>
                  </a:moveTo>
                  <a:cubicBezTo>
                    <a:pt x="647891" y="94202"/>
                    <a:pt x="651224" y="99346"/>
                    <a:pt x="652558" y="101346"/>
                  </a:cubicBezTo>
                  <a:cubicBezTo>
                    <a:pt x="674751" y="86963"/>
                    <a:pt x="695611" y="75248"/>
                    <a:pt x="716280" y="65723"/>
                  </a:cubicBezTo>
                  <a:cubicBezTo>
                    <a:pt x="715232" y="63532"/>
                    <a:pt x="712661" y="58007"/>
                    <a:pt x="711613" y="55721"/>
                  </a:cubicBezTo>
                  <a:cubicBezTo>
                    <a:pt x="690372" y="65532"/>
                    <a:pt x="669036" y="77438"/>
                    <a:pt x="646462" y="92107"/>
                  </a:cubicBezTo>
                  <a:close/>
                  <a:moveTo>
                    <a:pt x="572262" y="149162"/>
                  </a:moveTo>
                  <a:cubicBezTo>
                    <a:pt x="572262" y="149162"/>
                    <a:pt x="560642" y="158972"/>
                    <a:pt x="558260" y="160973"/>
                  </a:cubicBezTo>
                  <a:cubicBezTo>
                    <a:pt x="559880" y="162878"/>
                    <a:pt x="563785" y="167545"/>
                    <a:pt x="565404" y="169450"/>
                  </a:cubicBezTo>
                  <a:cubicBezTo>
                    <a:pt x="567785" y="167450"/>
                    <a:pt x="579120" y="157829"/>
                    <a:pt x="579120" y="157829"/>
                  </a:cubicBezTo>
                  <a:cubicBezTo>
                    <a:pt x="593122" y="145923"/>
                    <a:pt x="607600" y="133731"/>
                    <a:pt x="622363" y="122873"/>
                  </a:cubicBezTo>
                  <a:cubicBezTo>
                    <a:pt x="620839" y="120968"/>
                    <a:pt x="617220" y="116110"/>
                    <a:pt x="615696" y="114110"/>
                  </a:cubicBezTo>
                  <a:cubicBezTo>
                    <a:pt x="600551" y="125349"/>
                    <a:pt x="586169" y="137446"/>
                    <a:pt x="572262" y="149162"/>
                  </a:cubicBezTo>
                  <a:close/>
                  <a:moveTo>
                    <a:pt x="473202" y="232791"/>
                  </a:moveTo>
                  <a:cubicBezTo>
                    <a:pt x="474821" y="234696"/>
                    <a:pt x="478727" y="239363"/>
                    <a:pt x="480346" y="241268"/>
                  </a:cubicBezTo>
                  <a:cubicBezTo>
                    <a:pt x="483013" y="238982"/>
                    <a:pt x="534162" y="195929"/>
                    <a:pt x="536829" y="193643"/>
                  </a:cubicBezTo>
                  <a:cubicBezTo>
                    <a:pt x="535210" y="191738"/>
                    <a:pt x="531305" y="187071"/>
                    <a:pt x="529685" y="185166"/>
                  </a:cubicBezTo>
                  <a:cubicBezTo>
                    <a:pt x="527018" y="187357"/>
                    <a:pt x="475869" y="230505"/>
                    <a:pt x="473202" y="232791"/>
                  </a:cubicBezTo>
                  <a:close/>
                  <a:moveTo>
                    <a:pt x="388144" y="304514"/>
                  </a:moveTo>
                  <a:cubicBezTo>
                    <a:pt x="389763" y="306419"/>
                    <a:pt x="393668" y="311087"/>
                    <a:pt x="395288" y="312992"/>
                  </a:cubicBezTo>
                  <a:cubicBezTo>
                    <a:pt x="397955" y="310706"/>
                    <a:pt x="449104" y="267653"/>
                    <a:pt x="451771" y="265367"/>
                  </a:cubicBezTo>
                  <a:cubicBezTo>
                    <a:pt x="450152" y="263462"/>
                    <a:pt x="446246" y="258794"/>
                    <a:pt x="444627" y="256889"/>
                  </a:cubicBezTo>
                  <a:cubicBezTo>
                    <a:pt x="441865" y="259175"/>
                    <a:pt x="390811" y="302228"/>
                    <a:pt x="388144" y="304514"/>
                  </a:cubicBezTo>
                  <a:close/>
                  <a:moveTo>
                    <a:pt x="299180" y="369570"/>
                  </a:moveTo>
                  <a:cubicBezTo>
                    <a:pt x="300419" y="371666"/>
                    <a:pt x="303467" y="376904"/>
                    <a:pt x="304800" y="379095"/>
                  </a:cubicBezTo>
                  <a:cubicBezTo>
                    <a:pt x="324803" y="367570"/>
                    <a:pt x="344900" y="353568"/>
                    <a:pt x="366236" y="336614"/>
                  </a:cubicBezTo>
                  <a:cubicBezTo>
                    <a:pt x="364617" y="334613"/>
                    <a:pt x="360807" y="329851"/>
                    <a:pt x="359283" y="328041"/>
                  </a:cubicBezTo>
                  <a:cubicBezTo>
                    <a:pt x="338423" y="344710"/>
                    <a:pt x="318802" y="358331"/>
                    <a:pt x="299180" y="369570"/>
                  </a:cubicBezTo>
                  <a:close/>
                  <a:moveTo>
                    <a:pt x="208026" y="412814"/>
                  </a:moveTo>
                  <a:cubicBezTo>
                    <a:pt x="208026" y="412814"/>
                    <a:pt x="201835" y="415195"/>
                    <a:pt x="199454" y="416147"/>
                  </a:cubicBezTo>
                  <a:cubicBezTo>
                    <a:pt x="200216" y="418433"/>
                    <a:pt x="202216" y="424148"/>
                    <a:pt x="203073" y="426625"/>
                  </a:cubicBezTo>
                  <a:cubicBezTo>
                    <a:pt x="205454" y="425672"/>
                    <a:pt x="210884" y="423577"/>
                    <a:pt x="210884" y="423577"/>
                  </a:cubicBezTo>
                  <a:cubicBezTo>
                    <a:pt x="231172" y="415766"/>
                    <a:pt x="252127" y="407575"/>
                    <a:pt x="271653" y="397193"/>
                  </a:cubicBezTo>
                  <a:cubicBezTo>
                    <a:pt x="270510" y="394907"/>
                    <a:pt x="267748" y="389477"/>
                    <a:pt x="266700" y="387287"/>
                  </a:cubicBezTo>
                  <a:cubicBezTo>
                    <a:pt x="247745" y="397383"/>
                    <a:pt x="227552" y="405289"/>
                    <a:pt x="208026" y="412814"/>
                  </a:cubicBezTo>
                  <a:close/>
                  <a:moveTo>
                    <a:pt x="96393" y="441484"/>
                  </a:moveTo>
                  <a:cubicBezTo>
                    <a:pt x="96393" y="441484"/>
                    <a:pt x="94202" y="441865"/>
                    <a:pt x="92488" y="442150"/>
                  </a:cubicBezTo>
                  <a:cubicBezTo>
                    <a:pt x="92869" y="444532"/>
                    <a:pt x="93726" y="450628"/>
                    <a:pt x="94107" y="453104"/>
                  </a:cubicBezTo>
                  <a:cubicBezTo>
                    <a:pt x="95536" y="452819"/>
                    <a:pt x="97250" y="452533"/>
                    <a:pt x="97250" y="452533"/>
                  </a:cubicBezTo>
                  <a:cubicBezTo>
                    <a:pt x="120396" y="448628"/>
                    <a:pt x="144209" y="444437"/>
                    <a:pt x="166973" y="437388"/>
                  </a:cubicBezTo>
                  <a:cubicBezTo>
                    <a:pt x="166307" y="435007"/>
                    <a:pt x="164592" y="429101"/>
                    <a:pt x="164021" y="426720"/>
                  </a:cubicBezTo>
                  <a:cubicBezTo>
                    <a:pt x="141923" y="433578"/>
                    <a:pt x="118777" y="437674"/>
                    <a:pt x="96393" y="441484"/>
                  </a:cubicBezTo>
                  <a:close/>
                  <a:moveTo>
                    <a:pt x="45053" y="447294"/>
                  </a:moveTo>
                  <a:cubicBezTo>
                    <a:pt x="45053" y="447294"/>
                    <a:pt x="3524" y="449104"/>
                    <a:pt x="0" y="449294"/>
                  </a:cubicBezTo>
                  <a:cubicBezTo>
                    <a:pt x="0" y="451675"/>
                    <a:pt x="0" y="457771"/>
                    <a:pt x="0" y="460343"/>
                  </a:cubicBezTo>
                  <a:cubicBezTo>
                    <a:pt x="3524" y="460153"/>
                    <a:pt x="46768" y="458343"/>
                    <a:pt x="46768" y="458343"/>
                  </a:cubicBezTo>
                  <a:cubicBezTo>
                    <a:pt x="46768" y="458343"/>
                    <a:pt x="53912" y="457867"/>
                    <a:pt x="56674" y="457676"/>
                  </a:cubicBezTo>
                  <a:cubicBezTo>
                    <a:pt x="56483" y="455200"/>
                    <a:pt x="55912" y="449104"/>
                    <a:pt x="55626" y="446627"/>
                  </a:cubicBezTo>
                  <a:cubicBezTo>
                    <a:pt x="52959" y="446723"/>
                    <a:pt x="45053" y="447294"/>
                    <a:pt x="45053" y="447294"/>
                  </a:cubicBezTo>
                  <a:close/>
                </a:path>
              </a:pathLst>
            </a:custGeom>
            <a:solidFill>
              <a:srgbClr val="E4E4E4"/>
            </a:solidFill>
            <a:ln w="9525" cap="flat">
              <a:noFill/>
              <a:prstDash val="solid"/>
              <a:miter/>
            </a:ln>
          </p:spPr>
          <p:txBody>
            <a:bodyPr rtlCol="0" anchor="ctr"/>
            <a:lstStyle/>
            <a:p>
              <a:endParaRPr lang="nl-NL" dirty="0"/>
            </a:p>
          </p:txBody>
        </p:sp>
        <p:sp>
          <p:nvSpPr>
            <p:cNvPr id="86" name="Freeform 85">
              <a:extLst>
                <a:ext uri="{FF2B5EF4-FFF2-40B4-BE49-F238E27FC236}">
                  <a16:creationId xmlns:a16="http://schemas.microsoft.com/office/drawing/2014/main" id="{E53B9F87-1DD8-E741-BDD8-D098ED1AA060}"/>
                </a:ext>
              </a:extLst>
            </p:cNvPr>
            <p:cNvSpPr>
              <a:spLocks noChangeAspect="1"/>
            </p:cNvSpPr>
            <p:nvPr/>
          </p:nvSpPr>
          <p:spPr>
            <a:xfrm>
              <a:off x="8000766" y="1365902"/>
              <a:ext cx="971645" cy="463105"/>
            </a:xfrm>
            <a:custGeom>
              <a:avLst/>
              <a:gdLst>
                <a:gd name="connsiteX0" fmla="*/ 685514 w 971645"/>
                <a:gd name="connsiteY0" fmla="*/ 98488 h 463105"/>
                <a:gd name="connsiteX1" fmla="*/ 456724 w 971645"/>
                <a:gd name="connsiteY1" fmla="*/ 291370 h 463105"/>
                <a:gd name="connsiteX2" fmla="*/ 0 w 971645"/>
                <a:gd name="connsiteY2" fmla="*/ 451675 h 463105"/>
                <a:gd name="connsiteX3" fmla="*/ 0 w 971645"/>
                <a:gd name="connsiteY3" fmla="*/ 463105 h 463105"/>
                <a:gd name="connsiteX4" fmla="*/ 464058 w 971645"/>
                <a:gd name="connsiteY4" fmla="*/ 300133 h 463105"/>
                <a:gd name="connsiteX5" fmla="*/ 692849 w 971645"/>
                <a:gd name="connsiteY5" fmla="*/ 107251 h 463105"/>
                <a:gd name="connsiteX6" fmla="*/ 971550 w 971645"/>
                <a:gd name="connsiteY6" fmla="*/ 11430 h 463105"/>
                <a:gd name="connsiteX7" fmla="*/ 971645 w 971645"/>
                <a:gd name="connsiteY7" fmla="*/ 11430 h 463105"/>
                <a:gd name="connsiteX8" fmla="*/ 971645 w 971645"/>
                <a:gd name="connsiteY8" fmla="*/ 0 h 463105"/>
                <a:gd name="connsiteX9" fmla="*/ 971550 w 971645"/>
                <a:gd name="connsiteY9" fmla="*/ 0 h 463105"/>
                <a:gd name="connsiteX10" fmla="*/ 685514 w 971645"/>
                <a:gd name="connsiteY10" fmla="*/ 98488 h 463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645" h="463105">
                  <a:moveTo>
                    <a:pt x="685514" y="98488"/>
                  </a:moveTo>
                  <a:lnTo>
                    <a:pt x="456724" y="291370"/>
                  </a:lnTo>
                  <a:cubicBezTo>
                    <a:pt x="334137" y="394716"/>
                    <a:pt x="171926" y="451675"/>
                    <a:pt x="0" y="451675"/>
                  </a:cubicBezTo>
                  <a:lnTo>
                    <a:pt x="0" y="463105"/>
                  </a:lnTo>
                  <a:cubicBezTo>
                    <a:pt x="174593" y="463105"/>
                    <a:pt x="339376" y="405193"/>
                    <a:pt x="464058" y="300133"/>
                  </a:cubicBezTo>
                  <a:lnTo>
                    <a:pt x="692849" y="107251"/>
                  </a:lnTo>
                  <a:cubicBezTo>
                    <a:pt x="766096" y="45434"/>
                    <a:pt x="865061" y="11430"/>
                    <a:pt x="971550" y="11430"/>
                  </a:cubicBezTo>
                  <a:cubicBezTo>
                    <a:pt x="971550" y="11430"/>
                    <a:pt x="971550" y="11430"/>
                    <a:pt x="971645" y="11430"/>
                  </a:cubicBezTo>
                  <a:lnTo>
                    <a:pt x="971645" y="0"/>
                  </a:lnTo>
                  <a:cubicBezTo>
                    <a:pt x="971645" y="0"/>
                    <a:pt x="971645" y="0"/>
                    <a:pt x="971550" y="0"/>
                  </a:cubicBezTo>
                  <a:cubicBezTo>
                    <a:pt x="862394" y="0"/>
                    <a:pt x="760762" y="34957"/>
                    <a:pt x="685514" y="98488"/>
                  </a:cubicBezTo>
                  <a:close/>
                </a:path>
              </a:pathLst>
            </a:custGeom>
            <a:solidFill>
              <a:srgbClr val="E4E4E4"/>
            </a:solidFill>
            <a:ln w="9525" cap="flat">
              <a:noFill/>
              <a:prstDash val="solid"/>
              <a:miter/>
            </a:ln>
          </p:spPr>
          <p:txBody>
            <a:bodyPr rtlCol="0" anchor="ctr"/>
            <a:lstStyle/>
            <a:p>
              <a:endParaRPr lang="nl-NL" dirty="0"/>
            </a:p>
          </p:txBody>
        </p:sp>
        <p:sp>
          <p:nvSpPr>
            <p:cNvPr id="87" name="Freeform 86">
              <a:extLst>
                <a:ext uri="{FF2B5EF4-FFF2-40B4-BE49-F238E27FC236}">
                  <a16:creationId xmlns:a16="http://schemas.microsoft.com/office/drawing/2014/main" id="{BF385A0B-BEF5-FF4D-9B7B-8DF839C702ED}"/>
                </a:ext>
              </a:extLst>
            </p:cNvPr>
            <p:cNvSpPr>
              <a:spLocks noChangeAspect="1"/>
            </p:cNvSpPr>
            <p:nvPr/>
          </p:nvSpPr>
          <p:spPr>
            <a:xfrm>
              <a:off x="8000766" y="1090153"/>
              <a:ext cx="971645" cy="463105"/>
            </a:xfrm>
            <a:custGeom>
              <a:avLst/>
              <a:gdLst>
                <a:gd name="connsiteX0" fmla="*/ 507397 w 971645"/>
                <a:gd name="connsiteY0" fmla="*/ 162973 h 463105"/>
                <a:gd name="connsiteX1" fmla="*/ 278606 w 971645"/>
                <a:gd name="connsiteY1" fmla="*/ 355854 h 463105"/>
                <a:gd name="connsiteX2" fmla="*/ 0 w 971645"/>
                <a:gd name="connsiteY2" fmla="*/ 451676 h 463105"/>
                <a:gd name="connsiteX3" fmla="*/ 0 w 971645"/>
                <a:gd name="connsiteY3" fmla="*/ 463106 h 463105"/>
                <a:gd name="connsiteX4" fmla="*/ 286036 w 971645"/>
                <a:gd name="connsiteY4" fmla="*/ 364617 h 463105"/>
                <a:gd name="connsiteX5" fmla="*/ 514826 w 971645"/>
                <a:gd name="connsiteY5" fmla="*/ 171736 h 463105"/>
                <a:gd name="connsiteX6" fmla="*/ 971550 w 971645"/>
                <a:gd name="connsiteY6" fmla="*/ 11430 h 463105"/>
                <a:gd name="connsiteX7" fmla="*/ 971645 w 971645"/>
                <a:gd name="connsiteY7" fmla="*/ 11430 h 463105"/>
                <a:gd name="connsiteX8" fmla="*/ 971645 w 971645"/>
                <a:gd name="connsiteY8" fmla="*/ 0 h 463105"/>
                <a:gd name="connsiteX9" fmla="*/ 971550 w 971645"/>
                <a:gd name="connsiteY9" fmla="*/ 0 h 463105"/>
                <a:gd name="connsiteX10" fmla="*/ 507397 w 971645"/>
                <a:gd name="connsiteY10" fmla="*/ 162973 h 463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645" h="463105">
                  <a:moveTo>
                    <a:pt x="507397" y="162973"/>
                  </a:moveTo>
                  <a:lnTo>
                    <a:pt x="278606" y="355854"/>
                  </a:lnTo>
                  <a:cubicBezTo>
                    <a:pt x="205359" y="417576"/>
                    <a:pt x="106394" y="451676"/>
                    <a:pt x="0" y="451676"/>
                  </a:cubicBezTo>
                  <a:lnTo>
                    <a:pt x="0" y="463106"/>
                  </a:lnTo>
                  <a:cubicBezTo>
                    <a:pt x="109157" y="463106"/>
                    <a:pt x="210693" y="428149"/>
                    <a:pt x="286036" y="364617"/>
                  </a:cubicBezTo>
                  <a:lnTo>
                    <a:pt x="514826" y="171736"/>
                  </a:lnTo>
                  <a:cubicBezTo>
                    <a:pt x="637413" y="68390"/>
                    <a:pt x="799624" y="11430"/>
                    <a:pt x="971550" y="11430"/>
                  </a:cubicBezTo>
                  <a:cubicBezTo>
                    <a:pt x="971550" y="11430"/>
                    <a:pt x="971550" y="11430"/>
                    <a:pt x="971645" y="11430"/>
                  </a:cubicBezTo>
                  <a:lnTo>
                    <a:pt x="971645" y="0"/>
                  </a:lnTo>
                  <a:cubicBezTo>
                    <a:pt x="971645" y="0"/>
                    <a:pt x="971645" y="0"/>
                    <a:pt x="971550" y="0"/>
                  </a:cubicBezTo>
                  <a:cubicBezTo>
                    <a:pt x="796957" y="0"/>
                    <a:pt x="632079" y="57912"/>
                    <a:pt x="507397" y="162973"/>
                  </a:cubicBezTo>
                  <a:close/>
                </a:path>
              </a:pathLst>
            </a:custGeom>
            <a:solidFill>
              <a:srgbClr val="E4E4E4"/>
            </a:solidFill>
            <a:ln w="9525" cap="flat">
              <a:noFill/>
              <a:prstDash val="solid"/>
              <a:miter/>
            </a:ln>
          </p:spPr>
          <p:txBody>
            <a:bodyPr rtlCol="0" anchor="ctr"/>
            <a:lstStyle/>
            <a:p>
              <a:endParaRPr lang="nl-NL" dirty="0"/>
            </a:p>
          </p:txBody>
        </p:sp>
      </p:grpSp>
      <p:grpSp>
        <p:nvGrpSpPr>
          <p:cNvPr id="91" name="Group 90">
            <a:extLst>
              <a:ext uri="{FF2B5EF4-FFF2-40B4-BE49-F238E27FC236}">
                <a16:creationId xmlns:a16="http://schemas.microsoft.com/office/drawing/2014/main" id="{DB39C2F9-83C3-6940-8002-C1F4C08C8454}"/>
              </a:ext>
            </a:extLst>
          </p:cNvPr>
          <p:cNvGrpSpPr/>
          <p:nvPr/>
        </p:nvGrpSpPr>
        <p:grpSpPr>
          <a:xfrm rot="10800000" flipH="1">
            <a:off x="3170853" y="5328936"/>
            <a:ext cx="1855331" cy="929163"/>
            <a:chOff x="3251818" y="1389545"/>
            <a:chExt cx="2062588" cy="1032959"/>
          </a:xfrm>
        </p:grpSpPr>
        <p:grpSp>
          <p:nvGrpSpPr>
            <p:cNvPr id="92" name="Group 91">
              <a:extLst>
                <a:ext uri="{FF2B5EF4-FFF2-40B4-BE49-F238E27FC236}">
                  <a16:creationId xmlns:a16="http://schemas.microsoft.com/office/drawing/2014/main" id="{18816D43-C215-9B4F-8CC4-5F26B78D4E47}"/>
                </a:ext>
              </a:extLst>
            </p:cNvPr>
            <p:cNvGrpSpPr>
              <a:grpSpLocks noChangeAspect="1"/>
            </p:cNvGrpSpPr>
            <p:nvPr/>
          </p:nvGrpSpPr>
          <p:grpSpPr>
            <a:xfrm rot="16200000">
              <a:off x="3251644" y="1389719"/>
              <a:ext cx="1032959" cy="1032611"/>
              <a:chOff x="2877933" y="261637"/>
              <a:chExt cx="495803" cy="495636"/>
            </a:xfrm>
          </p:grpSpPr>
          <p:grpSp>
            <p:nvGrpSpPr>
              <p:cNvPr id="98" name="Graphic 4">
                <a:extLst>
                  <a:ext uri="{FF2B5EF4-FFF2-40B4-BE49-F238E27FC236}">
                    <a16:creationId xmlns:a16="http://schemas.microsoft.com/office/drawing/2014/main" id="{2C9A487C-17B3-6B47-B484-9AD5B0184D23}"/>
                  </a:ext>
                </a:extLst>
              </p:cNvPr>
              <p:cNvGrpSpPr>
                <a:grpSpLocks noChangeAspect="1"/>
              </p:cNvGrpSpPr>
              <p:nvPr/>
            </p:nvGrpSpPr>
            <p:grpSpPr>
              <a:xfrm>
                <a:off x="2878002" y="261637"/>
                <a:ext cx="495734" cy="495636"/>
                <a:chOff x="2878002" y="261637"/>
                <a:chExt cx="495734" cy="495636"/>
              </a:xfrm>
            </p:grpSpPr>
            <p:sp>
              <p:nvSpPr>
                <p:cNvPr id="100" name="Freeform 99">
                  <a:extLst>
                    <a:ext uri="{FF2B5EF4-FFF2-40B4-BE49-F238E27FC236}">
                      <a16:creationId xmlns:a16="http://schemas.microsoft.com/office/drawing/2014/main" id="{4E62E86E-CD79-B241-AC2A-78215D04ADEB}"/>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101" name="Freeform 100">
                  <a:extLst>
                    <a:ext uri="{FF2B5EF4-FFF2-40B4-BE49-F238E27FC236}">
                      <a16:creationId xmlns:a16="http://schemas.microsoft.com/office/drawing/2014/main" id="{D2DB338C-373E-D745-A12A-28629C5344AB}"/>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99" name="Freeform 98">
                <a:extLst>
                  <a:ext uri="{FF2B5EF4-FFF2-40B4-BE49-F238E27FC236}">
                    <a16:creationId xmlns:a16="http://schemas.microsoft.com/office/drawing/2014/main" id="{EE8FA479-1FD8-F348-8581-90D498A3D546}"/>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93" name="Group 92">
              <a:extLst>
                <a:ext uri="{FF2B5EF4-FFF2-40B4-BE49-F238E27FC236}">
                  <a16:creationId xmlns:a16="http://schemas.microsoft.com/office/drawing/2014/main" id="{44634E34-3EF5-4A45-9D56-3491E049908D}"/>
                </a:ext>
              </a:extLst>
            </p:cNvPr>
            <p:cNvGrpSpPr>
              <a:grpSpLocks noChangeAspect="1"/>
            </p:cNvGrpSpPr>
            <p:nvPr/>
          </p:nvGrpSpPr>
          <p:grpSpPr>
            <a:xfrm rot="16200000">
              <a:off x="4281620" y="1389718"/>
              <a:ext cx="1032959" cy="1032613"/>
              <a:chOff x="2877933" y="791668"/>
              <a:chExt cx="495803" cy="495637"/>
            </a:xfrm>
          </p:grpSpPr>
          <p:grpSp>
            <p:nvGrpSpPr>
              <p:cNvPr id="94" name="Graphic 4">
                <a:extLst>
                  <a:ext uri="{FF2B5EF4-FFF2-40B4-BE49-F238E27FC236}">
                    <a16:creationId xmlns:a16="http://schemas.microsoft.com/office/drawing/2014/main" id="{1FCBB1C1-35D4-394C-968B-419420AD5E8C}"/>
                  </a:ext>
                </a:extLst>
              </p:cNvPr>
              <p:cNvGrpSpPr>
                <a:grpSpLocks noChangeAspect="1"/>
              </p:cNvGrpSpPr>
              <p:nvPr/>
            </p:nvGrpSpPr>
            <p:grpSpPr>
              <a:xfrm>
                <a:off x="2877933" y="791737"/>
                <a:ext cx="495803" cy="495568"/>
                <a:chOff x="2877933" y="791737"/>
                <a:chExt cx="495803" cy="495568"/>
              </a:xfrm>
            </p:grpSpPr>
            <p:sp>
              <p:nvSpPr>
                <p:cNvPr id="96" name="Freeform 95">
                  <a:extLst>
                    <a:ext uri="{FF2B5EF4-FFF2-40B4-BE49-F238E27FC236}">
                      <a16:creationId xmlns:a16="http://schemas.microsoft.com/office/drawing/2014/main" id="{E79962F1-C91F-9644-8303-4E5C1184F2C3}"/>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97" name="Freeform 96">
                  <a:extLst>
                    <a:ext uri="{FF2B5EF4-FFF2-40B4-BE49-F238E27FC236}">
                      <a16:creationId xmlns:a16="http://schemas.microsoft.com/office/drawing/2014/main" id="{E7D9E4F6-3ADF-E243-9FD7-29DB6A69FEA7}"/>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95" name="Freeform 94">
                <a:extLst>
                  <a:ext uri="{FF2B5EF4-FFF2-40B4-BE49-F238E27FC236}">
                    <a16:creationId xmlns:a16="http://schemas.microsoft.com/office/drawing/2014/main" id="{29334CA5-C375-9949-AC8D-9BCE4241222A}"/>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102" name="Group 101">
            <a:extLst>
              <a:ext uri="{FF2B5EF4-FFF2-40B4-BE49-F238E27FC236}">
                <a16:creationId xmlns:a16="http://schemas.microsoft.com/office/drawing/2014/main" id="{C44FC6C4-F1DA-7648-B3FB-75D353726E95}"/>
              </a:ext>
            </a:extLst>
          </p:cNvPr>
          <p:cNvGrpSpPr>
            <a:grpSpLocks noChangeAspect="1"/>
          </p:cNvGrpSpPr>
          <p:nvPr/>
        </p:nvGrpSpPr>
        <p:grpSpPr>
          <a:xfrm rot="5400000">
            <a:off x="4203668" y="2152039"/>
            <a:ext cx="1208131" cy="438528"/>
            <a:chOff x="2460593" y="1450725"/>
            <a:chExt cx="644661" cy="233999"/>
          </a:xfrm>
        </p:grpSpPr>
        <p:sp>
          <p:nvSpPr>
            <p:cNvPr id="103" name="Freeform 102">
              <a:extLst>
                <a:ext uri="{FF2B5EF4-FFF2-40B4-BE49-F238E27FC236}">
                  <a16:creationId xmlns:a16="http://schemas.microsoft.com/office/drawing/2014/main" id="{DD132D45-0EFA-764A-AA51-D87C1F8DE5A2}"/>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104" name="Freeform 103">
              <a:extLst>
                <a:ext uri="{FF2B5EF4-FFF2-40B4-BE49-F238E27FC236}">
                  <a16:creationId xmlns:a16="http://schemas.microsoft.com/office/drawing/2014/main" id="{55344E1D-253C-E84B-BD66-ACA1D9C0F5FD}"/>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105" name="Graphic 4">
              <a:extLst>
                <a:ext uri="{FF2B5EF4-FFF2-40B4-BE49-F238E27FC236}">
                  <a16:creationId xmlns:a16="http://schemas.microsoft.com/office/drawing/2014/main" id="{FB269E10-0DD8-0746-B4B0-5DDD4CE8C4CD}"/>
                </a:ext>
              </a:extLst>
            </p:cNvPr>
            <p:cNvGrpSpPr>
              <a:grpSpLocks noChangeAspect="1"/>
            </p:cNvGrpSpPr>
            <p:nvPr/>
          </p:nvGrpSpPr>
          <p:grpSpPr>
            <a:xfrm>
              <a:off x="2460593" y="1463821"/>
              <a:ext cx="644661" cy="207807"/>
              <a:chOff x="2460593" y="1463821"/>
              <a:chExt cx="644661" cy="207807"/>
            </a:xfrm>
            <a:solidFill>
              <a:srgbClr val="E4E4E4"/>
            </a:solidFill>
          </p:grpSpPr>
          <p:sp>
            <p:nvSpPr>
              <p:cNvPr id="106" name="Freeform 105">
                <a:extLst>
                  <a:ext uri="{FF2B5EF4-FFF2-40B4-BE49-F238E27FC236}">
                    <a16:creationId xmlns:a16="http://schemas.microsoft.com/office/drawing/2014/main" id="{4A8C2451-A01B-E648-8E76-C6981C1B9DCD}"/>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107" name="Freeform 106">
                <a:extLst>
                  <a:ext uri="{FF2B5EF4-FFF2-40B4-BE49-F238E27FC236}">
                    <a16:creationId xmlns:a16="http://schemas.microsoft.com/office/drawing/2014/main" id="{CF3BE844-8B8B-8142-B685-3C24D98B0194}"/>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108" name="Group 107">
            <a:extLst>
              <a:ext uri="{FF2B5EF4-FFF2-40B4-BE49-F238E27FC236}">
                <a16:creationId xmlns:a16="http://schemas.microsoft.com/office/drawing/2014/main" id="{030AA470-82B5-6249-9525-ECB5B1A39C28}"/>
              </a:ext>
            </a:extLst>
          </p:cNvPr>
          <p:cNvGrpSpPr/>
          <p:nvPr/>
        </p:nvGrpSpPr>
        <p:grpSpPr>
          <a:xfrm>
            <a:off x="4589984" y="843386"/>
            <a:ext cx="1855331" cy="929163"/>
            <a:chOff x="3251818" y="1389545"/>
            <a:chExt cx="2062588" cy="1032959"/>
          </a:xfrm>
        </p:grpSpPr>
        <p:grpSp>
          <p:nvGrpSpPr>
            <p:cNvPr id="109" name="Group 108">
              <a:extLst>
                <a:ext uri="{FF2B5EF4-FFF2-40B4-BE49-F238E27FC236}">
                  <a16:creationId xmlns:a16="http://schemas.microsoft.com/office/drawing/2014/main" id="{F61C9410-DB7F-5441-8A0C-88DE9E618156}"/>
                </a:ext>
              </a:extLst>
            </p:cNvPr>
            <p:cNvGrpSpPr>
              <a:grpSpLocks noChangeAspect="1"/>
            </p:cNvGrpSpPr>
            <p:nvPr/>
          </p:nvGrpSpPr>
          <p:grpSpPr>
            <a:xfrm rot="16200000">
              <a:off x="3251644" y="1389719"/>
              <a:ext cx="1032959" cy="1032611"/>
              <a:chOff x="2877933" y="261637"/>
              <a:chExt cx="495803" cy="495636"/>
            </a:xfrm>
          </p:grpSpPr>
          <p:grpSp>
            <p:nvGrpSpPr>
              <p:cNvPr id="115" name="Graphic 4">
                <a:extLst>
                  <a:ext uri="{FF2B5EF4-FFF2-40B4-BE49-F238E27FC236}">
                    <a16:creationId xmlns:a16="http://schemas.microsoft.com/office/drawing/2014/main" id="{76BDF5DE-A686-6040-A18C-A9AD2F47BC8C}"/>
                  </a:ext>
                </a:extLst>
              </p:cNvPr>
              <p:cNvGrpSpPr>
                <a:grpSpLocks noChangeAspect="1"/>
              </p:cNvGrpSpPr>
              <p:nvPr/>
            </p:nvGrpSpPr>
            <p:grpSpPr>
              <a:xfrm>
                <a:off x="2878002" y="261637"/>
                <a:ext cx="495734" cy="495636"/>
                <a:chOff x="2878002" y="261637"/>
                <a:chExt cx="495734" cy="495636"/>
              </a:xfrm>
            </p:grpSpPr>
            <p:sp>
              <p:nvSpPr>
                <p:cNvPr id="117" name="Freeform 116">
                  <a:extLst>
                    <a:ext uri="{FF2B5EF4-FFF2-40B4-BE49-F238E27FC236}">
                      <a16:creationId xmlns:a16="http://schemas.microsoft.com/office/drawing/2014/main" id="{DA7A2407-2BCF-A940-9F97-75F5D8DAD7D2}"/>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118" name="Freeform 117">
                  <a:extLst>
                    <a:ext uri="{FF2B5EF4-FFF2-40B4-BE49-F238E27FC236}">
                      <a16:creationId xmlns:a16="http://schemas.microsoft.com/office/drawing/2014/main" id="{F4B21D92-F865-884B-B21C-C3F13ED7FACD}"/>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116" name="Freeform 115">
                <a:extLst>
                  <a:ext uri="{FF2B5EF4-FFF2-40B4-BE49-F238E27FC236}">
                    <a16:creationId xmlns:a16="http://schemas.microsoft.com/office/drawing/2014/main" id="{32DBEA61-9D9E-7A43-B5E5-4F8AD0DC67E4}"/>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110" name="Group 109">
              <a:extLst>
                <a:ext uri="{FF2B5EF4-FFF2-40B4-BE49-F238E27FC236}">
                  <a16:creationId xmlns:a16="http://schemas.microsoft.com/office/drawing/2014/main" id="{24BC8585-C672-1D4F-9376-E61E250F192E}"/>
                </a:ext>
              </a:extLst>
            </p:cNvPr>
            <p:cNvGrpSpPr>
              <a:grpSpLocks noChangeAspect="1"/>
            </p:cNvGrpSpPr>
            <p:nvPr/>
          </p:nvGrpSpPr>
          <p:grpSpPr>
            <a:xfrm rot="16200000">
              <a:off x="4281620" y="1389718"/>
              <a:ext cx="1032959" cy="1032613"/>
              <a:chOff x="2877933" y="791668"/>
              <a:chExt cx="495803" cy="495637"/>
            </a:xfrm>
          </p:grpSpPr>
          <p:grpSp>
            <p:nvGrpSpPr>
              <p:cNvPr id="111" name="Graphic 4">
                <a:extLst>
                  <a:ext uri="{FF2B5EF4-FFF2-40B4-BE49-F238E27FC236}">
                    <a16:creationId xmlns:a16="http://schemas.microsoft.com/office/drawing/2014/main" id="{0DDF382F-2E8F-D140-91BD-897ED8875351}"/>
                  </a:ext>
                </a:extLst>
              </p:cNvPr>
              <p:cNvGrpSpPr>
                <a:grpSpLocks noChangeAspect="1"/>
              </p:cNvGrpSpPr>
              <p:nvPr/>
            </p:nvGrpSpPr>
            <p:grpSpPr>
              <a:xfrm>
                <a:off x="2877933" y="791737"/>
                <a:ext cx="495803" cy="495568"/>
                <a:chOff x="2877933" y="791737"/>
                <a:chExt cx="495803" cy="495568"/>
              </a:xfrm>
            </p:grpSpPr>
            <p:sp>
              <p:nvSpPr>
                <p:cNvPr id="113" name="Freeform 112">
                  <a:extLst>
                    <a:ext uri="{FF2B5EF4-FFF2-40B4-BE49-F238E27FC236}">
                      <a16:creationId xmlns:a16="http://schemas.microsoft.com/office/drawing/2014/main" id="{67CDCD8E-0384-874B-B771-36FADA4816A7}"/>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114" name="Freeform 113">
                  <a:extLst>
                    <a:ext uri="{FF2B5EF4-FFF2-40B4-BE49-F238E27FC236}">
                      <a16:creationId xmlns:a16="http://schemas.microsoft.com/office/drawing/2014/main" id="{123B0E82-F843-6E42-B51D-253C96EFE2FC}"/>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112" name="Freeform 111">
                <a:extLst>
                  <a:ext uri="{FF2B5EF4-FFF2-40B4-BE49-F238E27FC236}">
                    <a16:creationId xmlns:a16="http://schemas.microsoft.com/office/drawing/2014/main" id="{2DA85A6E-B094-8745-B816-25F2B7115E25}"/>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119" name="Group 118">
            <a:extLst>
              <a:ext uri="{FF2B5EF4-FFF2-40B4-BE49-F238E27FC236}">
                <a16:creationId xmlns:a16="http://schemas.microsoft.com/office/drawing/2014/main" id="{4EB07EEB-5330-EA4F-AD65-4B9871467541}"/>
              </a:ext>
            </a:extLst>
          </p:cNvPr>
          <p:cNvGrpSpPr>
            <a:grpSpLocks noChangeAspect="1"/>
          </p:cNvGrpSpPr>
          <p:nvPr/>
        </p:nvGrpSpPr>
        <p:grpSpPr>
          <a:xfrm rot="16200000">
            <a:off x="4945825" y="2832041"/>
            <a:ext cx="2556873" cy="439200"/>
            <a:chOff x="515508" y="1450725"/>
            <a:chExt cx="1362269" cy="233999"/>
          </a:xfrm>
        </p:grpSpPr>
        <p:sp>
          <p:nvSpPr>
            <p:cNvPr id="120" name="Freeform 119">
              <a:extLst>
                <a:ext uri="{FF2B5EF4-FFF2-40B4-BE49-F238E27FC236}">
                  <a16:creationId xmlns:a16="http://schemas.microsoft.com/office/drawing/2014/main" id="{221605D0-EA8F-2140-9588-FD7CE15A64FC}"/>
                </a:ext>
              </a:extLst>
            </p:cNvPr>
            <p:cNvSpPr>
              <a:spLocks noChangeAspect="1"/>
            </p:cNvSpPr>
            <p:nvPr/>
          </p:nvSpPr>
          <p:spPr>
            <a:xfrm>
              <a:off x="515508" y="1450725"/>
              <a:ext cx="1362269" cy="233999"/>
            </a:xfrm>
            <a:custGeom>
              <a:avLst/>
              <a:gdLst>
                <a:gd name="connsiteX0" fmla="*/ 0 w 1362269"/>
                <a:gd name="connsiteY0" fmla="*/ 0 h 233999"/>
                <a:gd name="connsiteX1" fmla="*/ 1362269 w 1362269"/>
                <a:gd name="connsiteY1" fmla="*/ 0 h 233999"/>
                <a:gd name="connsiteX2" fmla="*/ 1362269 w 1362269"/>
                <a:gd name="connsiteY2" fmla="*/ 233999 h 233999"/>
                <a:gd name="connsiteX3" fmla="*/ 0 w 1362269"/>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1362269" h="233999">
                  <a:moveTo>
                    <a:pt x="0" y="0"/>
                  </a:moveTo>
                  <a:lnTo>
                    <a:pt x="1362269" y="0"/>
                  </a:lnTo>
                  <a:lnTo>
                    <a:pt x="1362269"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121" name="Freeform 120">
              <a:extLst>
                <a:ext uri="{FF2B5EF4-FFF2-40B4-BE49-F238E27FC236}">
                  <a16:creationId xmlns:a16="http://schemas.microsoft.com/office/drawing/2014/main" id="{79D33D0D-2C2A-B245-BE86-F2C108ABDA00}"/>
                </a:ext>
              </a:extLst>
            </p:cNvPr>
            <p:cNvSpPr>
              <a:spLocks noChangeAspect="1"/>
            </p:cNvSpPr>
            <p:nvPr/>
          </p:nvSpPr>
          <p:spPr>
            <a:xfrm>
              <a:off x="1253801" y="1563761"/>
              <a:ext cx="613152" cy="7995"/>
            </a:xfrm>
            <a:custGeom>
              <a:avLst/>
              <a:gdLst>
                <a:gd name="connsiteX0" fmla="*/ 559649 w 613152"/>
                <a:gd name="connsiteY0" fmla="*/ 0 h 7995"/>
                <a:gd name="connsiteX1" fmla="*/ 559649 w 613152"/>
                <a:gd name="connsiteY1" fmla="*/ 7995 h 7995"/>
                <a:gd name="connsiteX2" fmla="*/ 613152 w 613152"/>
                <a:gd name="connsiteY2" fmla="*/ 7995 h 7995"/>
                <a:gd name="connsiteX3" fmla="*/ 613152 w 613152"/>
                <a:gd name="connsiteY3" fmla="*/ 0 h 7995"/>
                <a:gd name="connsiteX4" fmla="*/ 559649 w 613152"/>
                <a:gd name="connsiteY4" fmla="*/ 0 h 7995"/>
                <a:gd name="connsiteX5" fmla="*/ 479049 w 613152"/>
                <a:gd name="connsiteY5" fmla="*/ 0 h 7995"/>
                <a:gd name="connsiteX6" fmla="*/ 479049 w 613152"/>
                <a:gd name="connsiteY6" fmla="*/ 7995 h 7995"/>
                <a:gd name="connsiteX7" fmla="*/ 532552 w 613152"/>
                <a:gd name="connsiteY7" fmla="*/ 7995 h 7995"/>
                <a:gd name="connsiteX8" fmla="*/ 532552 w 613152"/>
                <a:gd name="connsiteY8" fmla="*/ 0 h 7995"/>
                <a:gd name="connsiteX9" fmla="*/ 479049 w 613152"/>
                <a:gd name="connsiteY9" fmla="*/ 0 h 7995"/>
                <a:gd name="connsiteX10" fmla="*/ 398449 w 613152"/>
                <a:gd name="connsiteY10" fmla="*/ 0 h 7995"/>
                <a:gd name="connsiteX11" fmla="*/ 398449 w 613152"/>
                <a:gd name="connsiteY11" fmla="*/ 7995 h 7995"/>
                <a:gd name="connsiteX12" fmla="*/ 451952 w 613152"/>
                <a:gd name="connsiteY12" fmla="*/ 7995 h 7995"/>
                <a:gd name="connsiteX13" fmla="*/ 451952 w 613152"/>
                <a:gd name="connsiteY13" fmla="*/ 0 h 7995"/>
                <a:gd name="connsiteX14" fmla="*/ 398449 w 613152"/>
                <a:gd name="connsiteY14" fmla="*/ 0 h 7995"/>
                <a:gd name="connsiteX15" fmla="*/ 317918 w 613152"/>
                <a:gd name="connsiteY15" fmla="*/ 0 h 7995"/>
                <a:gd name="connsiteX16" fmla="*/ 317918 w 613152"/>
                <a:gd name="connsiteY16" fmla="*/ 7995 h 7995"/>
                <a:gd name="connsiteX17" fmla="*/ 371421 w 613152"/>
                <a:gd name="connsiteY17" fmla="*/ 7995 h 7995"/>
                <a:gd name="connsiteX18" fmla="*/ 371421 w 613152"/>
                <a:gd name="connsiteY18" fmla="*/ 0 h 7995"/>
                <a:gd name="connsiteX19" fmla="*/ 317918 w 613152"/>
                <a:gd name="connsiteY19" fmla="*/ 0 h 7995"/>
                <a:gd name="connsiteX20" fmla="*/ 237318 w 613152"/>
                <a:gd name="connsiteY20" fmla="*/ 0 h 7995"/>
                <a:gd name="connsiteX21" fmla="*/ 237318 w 613152"/>
                <a:gd name="connsiteY21" fmla="*/ 7995 h 7995"/>
                <a:gd name="connsiteX22" fmla="*/ 290822 w 613152"/>
                <a:gd name="connsiteY22" fmla="*/ 7995 h 7995"/>
                <a:gd name="connsiteX23" fmla="*/ 290822 w 613152"/>
                <a:gd name="connsiteY23" fmla="*/ 0 h 7995"/>
                <a:gd name="connsiteX24" fmla="*/ 237318 w 613152"/>
                <a:gd name="connsiteY24" fmla="*/ 0 h 7995"/>
                <a:gd name="connsiteX25" fmla="*/ 156787 w 613152"/>
                <a:gd name="connsiteY25" fmla="*/ 0 h 7995"/>
                <a:gd name="connsiteX26" fmla="*/ 156787 w 613152"/>
                <a:gd name="connsiteY26" fmla="*/ 7995 h 7995"/>
                <a:gd name="connsiteX27" fmla="*/ 210291 w 613152"/>
                <a:gd name="connsiteY27" fmla="*/ 7995 h 7995"/>
                <a:gd name="connsiteX28" fmla="*/ 210291 w 613152"/>
                <a:gd name="connsiteY28" fmla="*/ 0 h 7995"/>
                <a:gd name="connsiteX29" fmla="*/ 156787 w 613152"/>
                <a:gd name="connsiteY29" fmla="*/ 0 h 7995"/>
                <a:gd name="connsiteX30" fmla="*/ 76187 w 613152"/>
                <a:gd name="connsiteY30" fmla="*/ 0 h 7995"/>
                <a:gd name="connsiteX31" fmla="*/ 76187 w 613152"/>
                <a:gd name="connsiteY31" fmla="*/ 7995 h 7995"/>
                <a:gd name="connsiteX32" fmla="*/ 129691 w 613152"/>
                <a:gd name="connsiteY32" fmla="*/ 7995 h 7995"/>
                <a:gd name="connsiteX33" fmla="*/ 129691 w 613152"/>
                <a:gd name="connsiteY33" fmla="*/ 0 h 7995"/>
                <a:gd name="connsiteX34" fmla="*/ 76187 w 613152"/>
                <a:gd name="connsiteY34" fmla="*/ 0 h 7995"/>
                <a:gd name="connsiteX35" fmla="*/ 0 w 613152"/>
                <a:gd name="connsiteY35" fmla="*/ 0 h 7995"/>
                <a:gd name="connsiteX36" fmla="*/ 0 w 613152"/>
                <a:gd name="connsiteY36" fmla="*/ 7995 h 7995"/>
                <a:gd name="connsiteX37" fmla="*/ 49091 w 613152"/>
                <a:gd name="connsiteY37" fmla="*/ 7995 h 7995"/>
                <a:gd name="connsiteX38" fmla="*/ 49091 w 613152"/>
                <a:gd name="connsiteY38" fmla="*/ 0 h 7995"/>
                <a:gd name="connsiteX39" fmla="*/ 0 w 613152"/>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152" h="7995">
                  <a:moveTo>
                    <a:pt x="559649" y="0"/>
                  </a:moveTo>
                  <a:cubicBezTo>
                    <a:pt x="559649" y="1792"/>
                    <a:pt x="559649" y="6203"/>
                    <a:pt x="559649" y="7995"/>
                  </a:cubicBezTo>
                  <a:cubicBezTo>
                    <a:pt x="562200" y="7995"/>
                    <a:pt x="610601" y="7995"/>
                    <a:pt x="613152" y="7995"/>
                  </a:cubicBezTo>
                  <a:cubicBezTo>
                    <a:pt x="613152" y="6203"/>
                    <a:pt x="613152" y="1792"/>
                    <a:pt x="613152" y="0"/>
                  </a:cubicBezTo>
                  <a:cubicBezTo>
                    <a:pt x="610532" y="0"/>
                    <a:pt x="562200" y="0"/>
                    <a:pt x="559649"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30001"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69" y="0"/>
                    <a:pt x="398449" y="0"/>
                  </a:cubicBezTo>
                  <a:close/>
                  <a:moveTo>
                    <a:pt x="317918" y="0"/>
                  </a:moveTo>
                  <a:cubicBezTo>
                    <a:pt x="317918" y="1792"/>
                    <a:pt x="317918" y="6203"/>
                    <a:pt x="317918" y="7995"/>
                  </a:cubicBezTo>
                  <a:cubicBezTo>
                    <a:pt x="320469" y="7995"/>
                    <a:pt x="368870" y="7995"/>
                    <a:pt x="371421" y="7995"/>
                  </a:cubicBezTo>
                  <a:cubicBezTo>
                    <a:pt x="371421" y="6203"/>
                    <a:pt x="371421" y="1792"/>
                    <a:pt x="371421" y="0"/>
                  </a:cubicBezTo>
                  <a:cubicBezTo>
                    <a:pt x="368801" y="0"/>
                    <a:pt x="320469" y="0"/>
                    <a:pt x="317918" y="0"/>
                  </a:cubicBezTo>
                  <a:close/>
                  <a:moveTo>
                    <a:pt x="237318" y="0"/>
                  </a:moveTo>
                  <a:cubicBezTo>
                    <a:pt x="237318" y="1792"/>
                    <a:pt x="237318" y="6203"/>
                    <a:pt x="237318" y="7995"/>
                  </a:cubicBezTo>
                  <a:cubicBezTo>
                    <a:pt x="239869" y="7995"/>
                    <a:pt x="288270" y="7995"/>
                    <a:pt x="290822" y="7995"/>
                  </a:cubicBezTo>
                  <a:cubicBezTo>
                    <a:pt x="290822" y="6203"/>
                    <a:pt x="290822" y="1792"/>
                    <a:pt x="290822" y="0"/>
                  </a:cubicBezTo>
                  <a:cubicBezTo>
                    <a:pt x="288270" y="0"/>
                    <a:pt x="239869" y="0"/>
                    <a:pt x="237318" y="0"/>
                  </a:cubicBezTo>
                  <a:close/>
                  <a:moveTo>
                    <a:pt x="156787" y="0"/>
                  </a:moveTo>
                  <a:cubicBezTo>
                    <a:pt x="156787" y="1792"/>
                    <a:pt x="156787" y="6203"/>
                    <a:pt x="156787" y="7995"/>
                  </a:cubicBezTo>
                  <a:cubicBezTo>
                    <a:pt x="159338" y="7995"/>
                    <a:pt x="207740" y="7995"/>
                    <a:pt x="210291" y="7995"/>
                  </a:cubicBezTo>
                  <a:cubicBezTo>
                    <a:pt x="210291" y="6203"/>
                    <a:pt x="210291" y="1792"/>
                    <a:pt x="210291" y="0"/>
                  </a:cubicBezTo>
                  <a:cubicBezTo>
                    <a:pt x="207671" y="0"/>
                    <a:pt x="159338" y="0"/>
                    <a:pt x="156787"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122" name="Freeform 121">
              <a:extLst>
                <a:ext uri="{FF2B5EF4-FFF2-40B4-BE49-F238E27FC236}">
                  <a16:creationId xmlns:a16="http://schemas.microsoft.com/office/drawing/2014/main" id="{ED745375-2275-FD4D-B33D-B58FECA89A0C}"/>
                </a:ext>
              </a:extLst>
            </p:cNvPr>
            <p:cNvSpPr>
              <a:spLocks noChangeAspect="1"/>
            </p:cNvSpPr>
            <p:nvPr/>
          </p:nvSpPr>
          <p:spPr>
            <a:xfrm>
              <a:off x="613207"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8980 w 613083"/>
                <a:gd name="connsiteY5" fmla="*/ 0 h 7995"/>
                <a:gd name="connsiteX6" fmla="*/ 478980 w 613083"/>
                <a:gd name="connsiteY6" fmla="*/ 7995 h 7995"/>
                <a:gd name="connsiteX7" fmla="*/ 532483 w 613083"/>
                <a:gd name="connsiteY7" fmla="*/ 7995 h 7995"/>
                <a:gd name="connsiteX8" fmla="*/ 532483 w 613083"/>
                <a:gd name="connsiteY8" fmla="*/ 0 h 7995"/>
                <a:gd name="connsiteX9" fmla="*/ 478980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249 w 613083"/>
                <a:gd name="connsiteY20" fmla="*/ 0 h 7995"/>
                <a:gd name="connsiteX21" fmla="*/ 237249 w 613083"/>
                <a:gd name="connsiteY21" fmla="*/ 7995 h 7995"/>
                <a:gd name="connsiteX22" fmla="*/ 290753 w 613083"/>
                <a:gd name="connsiteY22" fmla="*/ 7995 h 7995"/>
                <a:gd name="connsiteX23" fmla="*/ 290753 w 613083"/>
                <a:gd name="connsiteY23" fmla="*/ 0 h 7995"/>
                <a:gd name="connsiteX24" fmla="*/ 237249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18 w 613083"/>
                <a:gd name="connsiteY30" fmla="*/ 0 h 7995"/>
                <a:gd name="connsiteX31" fmla="*/ 76118 w 613083"/>
                <a:gd name="connsiteY31" fmla="*/ 7995 h 7995"/>
                <a:gd name="connsiteX32" fmla="*/ 129622 w 613083"/>
                <a:gd name="connsiteY32" fmla="*/ 7995 h 7995"/>
                <a:gd name="connsiteX33" fmla="*/ 129622 w 613083"/>
                <a:gd name="connsiteY33" fmla="*/ 0 h 7995"/>
                <a:gd name="connsiteX34" fmla="*/ 76118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8980" y="0"/>
                  </a:moveTo>
                  <a:cubicBezTo>
                    <a:pt x="478980" y="1792"/>
                    <a:pt x="478980" y="6203"/>
                    <a:pt x="478980" y="7995"/>
                  </a:cubicBezTo>
                  <a:cubicBezTo>
                    <a:pt x="481531" y="7995"/>
                    <a:pt x="529932" y="7995"/>
                    <a:pt x="532483" y="7995"/>
                  </a:cubicBezTo>
                  <a:cubicBezTo>
                    <a:pt x="532483" y="6203"/>
                    <a:pt x="532483" y="1792"/>
                    <a:pt x="532483" y="0"/>
                  </a:cubicBezTo>
                  <a:cubicBezTo>
                    <a:pt x="529932" y="0"/>
                    <a:pt x="481531" y="0"/>
                    <a:pt x="478980"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332"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249" y="0"/>
                  </a:moveTo>
                  <a:cubicBezTo>
                    <a:pt x="237249" y="1792"/>
                    <a:pt x="237249" y="6203"/>
                    <a:pt x="237249" y="7995"/>
                  </a:cubicBezTo>
                  <a:cubicBezTo>
                    <a:pt x="239800" y="7995"/>
                    <a:pt x="288201" y="7995"/>
                    <a:pt x="290753" y="7995"/>
                  </a:cubicBezTo>
                  <a:cubicBezTo>
                    <a:pt x="290753" y="6203"/>
                    <a:pt x="290753" y="1792"/>
                    <a:pt x="290753" y="0"/>
                  </a:cubicBezTo>
                  <a:cubicBezTo>
                    <a:pt x="288201" y="0"/>
                    <a:pt x="239869" y="0"/>
                    <a:pt x="237249"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02" y="0"/>
                    <a:pt x="159269" y="0"/>
                    <a:pt x="156718" y="0"/>
                  </a:cubicBezTo>
                  <a:close/>
                  <a:moveTo>
                    <a:pt x="76118" y="0"/>
                  </a:moveTo>
                  <a:cubicBezTo>
                    <a:pt x="76118" y="1792"/>
                    <a:pt x="76118" y="6203"/>
                    <a:pt x="76118" y="7995"/>
                  </a:cubicBezTo>
                  <a:cubicBezTo>
                    <a:pt x="78669" y="7995"/>
                    <a:pt x="127071" y="7995"/>
                    <a:pt x="129622" y="7995"/>
                  </a:cubicBezTo>
                  <a:cubicBezTo>
                    <a:pt x="129622" y="6203"/>
                    <a:pt x="129622" y="1792"/>
                    <a:pt x="129622" y="0"/>
                  </a:cubicBezTo>
                  <a:cubicBezTo>
                    <a:pt x="127071" y="0"/>
                    <a:pt x="78669" y="0"/>
                    <a:pt x="76118"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123" name="Freeform 122">
              <a:extLst>
                <a:ext uri="{FF2B5EF4-FFF2-40B4-BE49-F238E27FC236}">
                  <a16:creationId xmlns:a16="http://schemas.microsoft.com/office/drawing/2014/main" id="{F269D44B-7EA7-2940-A794-4BEC1C18EDF3}"/>
                </a:ext>
              </a:extLst>
            </p:cNvPr>
            <p:cNvSpPr>
              <a:spLocks noChangeAspect="1"/>
            </p:cNvSpPr>
            <p:nvPr/>
          </p:nvSpPr>
          <p:spPr>
            <a:xfrm>
              <a:off x="528264" y="1563761"/>
              <a:ext cx="53503" cy="7995"/>
            </a:xfrm>
            <a:custGeom>
              <a:avLst/>
              <a:gdLst>
                <a:gd name="connsiteX0" fmla="*/ 0 w 53503"/>
                <a:gd name="connsiteY0" fmla="*/ 0 h 7995"/>
                <a:gd name="connsiteX1" fmla="*/ 0 w 53503"/>
                <a:gd name="connsiteY1" fmla="*/ 7995 h 7995"/>
                <a:gd name="connsiteX2" fmla="*/ 53503 w 53503"/>
                <a:gd name="connsiteY2" fmla="*/ 7995 h 7995"/>
                <a:gd name="connsiteX3" fmla="*/ 53503 w 53503"/>
                <a:gd name="connsiteY3" fmla="*/ 0 h 7995"/>
                <a:gd name="connsiteX4" fmla="*/ 0 w 53503"/>
                <a:gd name="connsiteY4" fmla="*/ 0 h 7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03" h="7995">
                  <a:moveTo>
                    <a:pt x="0" y="0"/>
                  </a:moveTo>
                  <a:cubicBezTo>
                    <a:pt x="0" y="1792"/>
                    <a:pt x="0" y="6203"/>
                    <a:pt x="0" y="7995"/>
                  </a:cubicBezTo>
                  <a:cubicBezTo>
                    <a:pt x="2551" y="7995"/>
                    <a:pt x="50952" y="7995"/>
                    <a:pt x="53503" y="7995"/>
                  </a:cubicBezTo>
                  <a:cubicBezTo>
                    <a:pt x="53503" y="6203"/>
                    <a:pt x="53503" y="1792"/>
                    <a:pt x="53503" y="0"/>
                  </a:cubicBezTo>
                  <a:cubicBezTo>
                    <a:pt x="50952"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124" name="Graphic 4">
              <a:extLst>
                <a:ext uri="{FF2B5EF4-FFF2-40B4-BE49-F238E27FC236}">
                  <a16:creationId xmlns:a16="http://schemas.microsoft.com/office/drawing/2014/main" id="{59D032DA-EB96-7747-AD23-DD664789A410}"/>
                </a:ext>
              </a:extLst>
            </p:cNvPr>
            <p:cNvGrpSpPr>
              <a:grpSpLocks noChangeAspect="1"/>
            </p:cNvGrpSpPr>
            <p:nvPr/>
          </p:nvGrpSpPr>
          <p:grpSpPr>
            <a:xfrm>
              <a:off x="515508" y="1463821"/>
              <a:ext cx="1362269" cy="207807"/>
              <a:chOff x="515508" y="1463821"/>
              <a:chExt cx="1362269" cy="207807"/>
            </a:xfrm>
            <a:solidFill>
              <a:srgbClr val="E4E4E4"/>
            </a:solidFill>
          </p:grpSpPr>
          <p:sp>
            <p:nvSpPr>
              <p:cNvPr id="125" name="Freeform 124">
                <a:extLst>
                  <a:ext uri="{FF2B5EF4-FFF2-40B4-BE49-F238E27FC236}">
                    <a16:creationId xmlns:a16="http://schemas.microsoft.com/office/drawing/2014/main" id="{2EE8AA35-56F8-9B4A-9844-34D58D8D5D6B}"/>
                  </a:ext>
                </a:extLst>
              </p:cNvPr>
              <p:cNvSpPr/>
              <p:nvPr/>
            </p:nvSpPr>
            <p:spPr>
              <a:xfrm>
                <a:off x="515508" y="1663357"/>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126" name="Freeform 125">
                <a:extLst>
                  <a:ext uri="{FF2B5EF4-FFF2-40B4-BE49-F238E27FC236}">
                    <a16:creationId xmlns:a16="http://schemas.microsoft.com/office/drawing/2014/main" id="{082B9E8C-1CE6-574E-B8A8-364503F61008}"/>
                  </a:ext>
                </a:extLst>
              </p:cNvPr>
              <p:cNvSpPr/>
              <p:nvPr/>
            </p:nvSpPr>
            <p:spPr>
              <a:xfrm>
                <a:off x="515508" y="1463821"/>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153" name="Group 152">
            <a:extLst>
              <a:ext uri="{FF2B5EF4-FFF2-40B4-BE49-F238E27FC236}">
                <a16:creationId xmlns:a16="http://schemas.microsoft.com/office/drawing/2014/main" id="{512192E3-FBB9-B744-8CA8-68D9A4E80661}"/>
              </a:ext>
            </a:extLst>
          </p:cNvPr>
          <p:cNvGrpSpPr>
            <a:grpSpLocks noChangeAspect="1"/>
          </p:cNvGrpSpPr>
          <p:nvPr/>
        </p:nvGrpSpPr>
        <p:grpSpPr>
          <a:xfrm flipH="1">
            <a:off x="7421337" y="2761803"/>
            <a:ext cx="929163" cy="928850"/>
            <a:chOff x="2877933" y="261637"/>
            <a:chExt cx="495803" cy="495636"/>
          </a:xfrm>
        </p:grpSpPr>
        <p:grpSp>
          <p:nvGrpSpPr>
            <p:cNvPr id="159" name="Graphic 4">
              <a:extLst>
                <a:ext uri="{FF2B5EF4-FFF2-40B4-BE49-F238E27FC236}">
                  <a16:creationId xmlns:a16="http://schemas.microsoft.com/office/drawing/2014/main" id="{44B8A6C9-7685-A84B-A913-BD7F93A053F4}"/>
                </a:ext>
              </a:extLst>
            </p:cNvPr>
            <p:cNvGrpSpPr>
              <a:grpSpLocks noChangeAspect="1"/>
            </p:cNvGrpSpPr>
            <p:nvPr/>
          </p:nvGrpSpPr>
          <p:grpSpPr>
            <a:xfrm>
              <a:off x="2878002" y="261637"/>
              <a:ext cx="495734" cy="495636"/>
              <a:chOff x="2878002" y="261637"/>
              <a:chExt cx="495734" cy="495636"/>
            </a:xfrm>
          </p:grpSpPr>
          <p:sp>
            <p:nvSpPr>
              <p:cNvPr id="161" name="Freeform 160">
                <a:extLst>
                  <a:ext uri="{FF2B5EF4-FFF2-40B4-BE49-F238E27FC236}">
                    <a16:creationId xmlns:a16="http://schemas.microsoft.com/office/drawing/2014/main" id="{7234414B-080B-744C-A3DE-5FB0B9B2E423}"/>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162" name="Freeform 161">
                <a:extLst>
                  <a:ext uri="{FF2B5EF4-FFF2-40B4-BE49-F238E27FC236}">
                    <a16:creationId xmlns:a16="http://schemas.microsoft.com/office/drawing/2014/main" id="{D6B08A94-D691-764D-ADA8-5808D9CE3A98}"/>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160" name="Freeform 159">
              <a:extLst>
                <a:ext uri="{FF2B5EF4-FFF2-40B4-BE49-F238E27FC236}">
                  <a16:creationId xmlns:a16="http://schemas.microsoft.com/office/drawing/2014/main" id="{4B85496C-E126-8648-8B66-83BE802B83B7}"/>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201" name="Group 200">
            <a:extLst>
              <a:ext uri="{FF2B5EF4-FFF2-40B4-BE49-F238E27FC236}">
                <a16:creationId xmlns:a16="http://schemas.microsoft.com/office/drawing/2014/main" id="{FF2C7962-A9A6-2C48-836C-CC4B4C866492}"/>
              </a:ext>
            </a:extLst>
          </p:cNvPr>
          <p:cNvGrpSpPr>
            <a:grpSpLocks noChangeAspect="1"/>
          </p:cNvGrpSpPr>
          <p:nvPr/>
        </p:nvGrpSpPr>
        <p:grpSpPr>
          <a:xfrm rot="16200000" flipH="1">
            <a:off x="9784038" y="3473845"/>
            <a:ext cx="929163" cy="946602"/>
            <a:chOff x="2877933" y="791668"/>
            <a:chExt cx="495803" cy="495637"/>
          </a:xfrm>
        </p:grpSpPr>
        <p:grpSp>
          <p:nvGrpSpPr>
            <p:cNvPr id="202" name="Graphic 4">
              <a:extLst>
                <a:ext uri="{FF2B5EF4-FFF2-40B4-BE49-F238E27FC236}">
                  <a16:creationId xmlns:a16="http://schemas.microsoft.com/office/drawing/2014/main" id="{E2B0F64F-E0B4-C04F-9879-00F16C28329A}"/>
                </a:ext>
              </a:extLst>
            </p:cNvPr>
            <p:cNvGrpSpPr>
              <a:grpSpLocks noChangeAspect="1"/>
            </p:cNvGrpSpPr>
            <p:nvPr/>
          </p:nvGrpSpPr>
          <p:grpSpPr>
            <a:xfrm>
              <a:off x="2877933" y="791737"/>
              <a:ext cx="495803" cy="495568"/>
              <a:chOff x="2877933" y="791737"/>
              <a:chExt cx="495803" cy="495568"/>
            </a:xfrm>
          </p:grpSpPr>
          <p:sp>
            <p:nvSpPr>
              <p:cNvPr id="204" name="Freeform 203">
                <a:extLst>
                  <a:ext uri="{FF2B5EF4-FFF2-40B4-BE49-F238E27FC236}">
                    <a16:creationId xmlns:a16="http://schemas.microsoft.com/office/drawing/2014/main" id="{F5637067-3E91-354E-B705-8CD224835DAB}"/>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205" name="Freeform 204">
                <a:extLst>
                  <a:ext uri="{FF2B5EF4-FFF2-40B4-BE49-F238E27FC236}">
                    <a16:creationId xmlns:a16="http://schemas.microsoft.com/office/drawing/2014/main" id="{F1CA3C5B-8A31-2140-8BDF-888A6493FCF9}"/>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203" name="Freeform 202">
              <a:extLst>
                <a:ext uri="{FF2B5EF4-FFF2-40B4-BE49-F238E27FC236}">
                  <a16:creationId xmlns:a16="http://schemas.microsoft.com/office/drawing/2014/main" id="{E5BAB2D3-79EE-D84F-A4B1-B6A442FD95A8}"/>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nvGrpSpPr>
          <p:cNvPr id="243" name="Group 242">
            <a:extLst>
              <a:ext uri="{FF2B5EF4-FFF2-40B4-BE49-F238E27FC236}">
                <a16:creationId xmlns:a16="http://schemas.microsoft.com/office/drawing/2014/main" id="{7B2D3F7B-9076-904C-AC8D-C14207268825}"/>
              </a:ext>
            </a:extLst>
          </p:cNvPr>
          <p:cNvGrpSpPr>
            <a:grpSpLocks noChangeAspect="1"/>
          </p:cNvGrpSpPr>
          <p:nvPr/>
        </p:nvGrpSpPr>
        <p:grpSpPr>
          <a:xfrm rot="10800000">
            <a:off x="8856149" y="3973027"/>
            <a:ext cx="929163" cy="928852"/>
            <a:chOff x="2877933" y="791668"/>
            <a:chExt cx="495803" cy="495637"/>
          </a:xfrm>
        </p:grpSpPr>
        <p:grpSp>
          <p:nvGrpSpPr>
            <p:cNvPr id="244" name="Graphic 4">
              <a:extLst>
                <a:ext uri="{FF2B5EF4-FFF2-40B4-BE49-F238E27FC236}">
                  <a16:creationId xmlns:a16="http://schemas.microsoft.com/office/drawing/2014/main" id="{51857E3D-DF65-D14C-899A-2E03FBF41962}"/>
                </a:ext>
              </a:extLst>
            </p:cNvPr>
            <p:cNvGrpSpPr>
              <a:grpSpLocks noChangeAspect="1"/>
            </p:cNvGrpSpPr>
            <p:nvPr/>
          </p:nvGrpSpPr>
          <p:grpSpPr>
            <a:xfrm>
              <a:off x="2877933" y="791737"/>
              <a:ext cx="495803" cy="495568"/>
              <a:chOff x="2877933" y="791737"/>
              <a:chExt cx="495803" cy="495568"/>
            </a:xfrm>
          </p:grpSpPr>
          <p:sp>
            <p:nvSpPr>
              <p:cNvPr id="246" name="Freeform 245">
                <a:extLst>
                  <a:ext uri="{FF2B5EF4-FFF2-40B4-BE49-F238E27FC236}">
                    <a16:creationId xmlns:a16="http://schemas.microsoft.com/office/drawing/2014/main" id="{9DE3B12D-16F3-EA44-BFB7-4352AAF656A1}"/>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247" name="Freeform 246">
                <a:extLst>
                  <a:ext uri="{FF2B5EF4-FFF2-40B4-BE49-F238E27FC236}">
                    <a16:creationId xmlns:a16="http://schemas.microsoft.com/office/drawing/2014/main" id="{5D7BBFD6-C1D5-374A-9FD9-D2A490845834}"/>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245" name="Freeform 244">
              <a:extLst>
                <a:ext uri="{FF2B5EF4-FFF2-40B4-BE49-F238E27FC236}">
                  <a16:creationId xmlns:a16="http://schemas.microsoft.com/office/drawing/2014/main" id="{07D3E694-691D-6F44-A500-166143B6C833}"/>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nvGrpSpPr>
          <p:cNvPr id="250" name="Group 249">
            <a:extLst>
              <a:ext uri="{FF2B5EF4-FFF2-40B4-BE49-F238E27FC236}">
                <a16:creationId xmlns:a16="http://schemas.microsoft.com/office/drawing/2014/main" id="{EE39B2A7-CEF7-C64E-8743-C73747DCA674}"/>
              </a:ext>
            </a:extLst>
          </p:cNvPr>
          <p:cNvGrpSpPr>
            <a:grpSpLocks noChangeAspect="1"/>
          </p:cNvGrpSpPr>
          <p:nvPr/>
        </p:nvGrpSpPr>
        <p:grpSpPr>
          <a:xfrm rot="5400000">
            <a:off x="8856175" y="4884673"/>
            <a:ext cx="929163" cy="928852"/>
            <a:chOff x="2877933" y="791668"/>
            <a:chExt cx="495803" cy="495637"/>
          </a:xfrm>
        </p:grpSpPr>
        <p:grpSp>
          <p:nvGrpSpPr>
            <p:cNvPr id="251" name="Graphic 4">
              <a:extLst>
                <a:ext uri="{FF2B5EF4-FFF2-40B4-BE49-F238E27FC236}">
                  <a16:creationId xmlns:a16="http://schemas.microsoft.com/office/drawing/2014/main" id="{93EE2755-1C69-CC4F-8AE7-C2EE533435B6}"/>
                </a:ext>
              </a:extLst>
            </p:cNvPr>
            <p:cNvGrpSpPr>
              <a:grpSpLocks noChangeAspect="1"/>
            </p:cNvGrpSpPr>
            <p:nvPr/>
          </p:nvGrpSpPr>
          <p:grpSpPr>
            <a:xfrm>
              <a:off x="2877933" y="791737"/>
              <a:ext cx="495803" cy="495568"/>
              <a:chOff x="2877933" y="791737"/>
              <a:chExt cx="495803" cy="495568"/>
            </a:xfrm>
          </p:grpSpPr>
          <p:sp>
            <p:nvSpPr>
              <p:cNvPr id="253" name="Freeform 252">
                <a:extLst>
                  <a:ext uri="{FF2B5EF4-FFF2-40B4-BE49-F238E27FC236}">
                    <a16:creationId xmlns:a16="http://schemas.microsoft.com/office/drawing/2014/main" id="{D86199C9-A34F-CF40-A0C1-B3096AF022F0}"/>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254" name="Freeform 253">
                <a:extLst>
                  <a:ext uri="{FF2B5EF4-FFF2-40B4-BE49-F238E27FC236}">
                    <a16:creationId xmlns:a16="http://schemas.microsoft.com/office/drawing/2014/main" id="{032D61FF-5C0E-894C-984A-C0F02DEC830A}"/>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252" name="Freeform 251">
              <a:extLst>
                <a:ext uri="{FF2B5EF4-FFF2-40B4-BE49-F238E27FC236}">
                  <a16:creationId xmlns:a16="http://schemas.microsoft.com/office/drawing/2014/main" id="{044EDAD0-96D6-1742-9ACE-896215831E2C}"/>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nvGrpSpPr>
          <p:cNvPr id="272" name="Group 271">
            <a:extLst>
              <a:ext uri="{FF2B5EF4-FFF2-40B4-BE49-F238E27FC236}">
                <a16:creationId xmlns:a16="http://schemas.microsoft.com/office/drawing/2014/main" id="{62A3E61F-8D27-3246-ACA0-23284D254930}"/>
              </a:ext>
            </a:extLst>
          </p:cNvPr>
          <p:cNvGrpSpPr>
            <a:grpSpLocks noChangeAspect="1"/>
          </p:cNvGrpSpPr>
          <p:nvPr/>
        </p:nvGrpSpPr>
        <p:grpSpPr>
          <a:xfrm>
            <a:off x="9785054" y="5372879"/>
            <a:ext cx="2426962" cy="440491"/>
            <a:chOff x="515508" y="1450725"/>
            <a:chExt cx="1362269" cy="233999"/>
          </a:xfrm>
        </p:grpSpPr>
        <p:sp>
          <p:nvSpPr>
            <p:cNvPr id="273" name="Freeform 272">
              <a:extLst>
                <a:ext uri="{FF2B5EF4-FFF2-40B4-BE49-F238E27FC236}">
                  <a16:creationId xmlns:a16="http://schemas.microsoft.com/office/drawing/2014/main" id="{AE2977EA-349F-824B-8AB9-64614F29A999}"/>
                </a:ext>
              </a:extLst>
            </p:cNvPr>
            <p:cNvSpPr>
              <a:spLocks noChangeAspect="1"/>
            </p:cNvSpPr>
            <p:nvPr/>
          </p:nvSpPr>
          <p:spPr>
            <a:xfrm>
              <a:off x="515508" y="1450725"/>
              <a:ext cx="1362269" cy="233999"/>
            </a:xfrm>
            <a:custGeom>
              <a:avLst/>
              <a:gdLst>
                <a:gd name="connsiteX0" fmla="*/ 0 w 1362269"/>
                <a:gd name="connsiteY0" fmla="*/ 0 h 233999"/>
                <a:gd name="connsiteX1" fmla="*/ 1362269 w 1362269"/>
                <a:gd name="connsiteY1" fmla="*/ 0 h 233999"/>
                <a:gd name="connsiteX2" fmla="*/ 1362269 w 1362269"/>
                <a:gd name="connsiteY2" fmla="*/ 233999 h 233999"/>
                <a:gd name="connsiteX3" fmla="*/ 0 w 1362269"/>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1362269" h="233999">
                  <a:moveTo>
                    <a:pt x="0" y="0"/>
                  </a:moveTo>
                  <a:lnTo>
                    <a:pt x="1362269" y="0"/>
                  </a:lnTo>
                  <a:lnTo>
                    <a:pt x="1362269"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274" name="Freeform 273">
              <a:extLst>
                <a:ext uri="{FF2B5EF4-FFF2-40B4-BE49-F238E27FC236}">
                  <a16:creationId xmlns:a16="http://schemas.microsoft.com/office/drawing/2014/main" id="{C868AFD6-0414-C64C-9C5D-C6321647BBA0}"/>
                </a:ext>
              </a:extLst>
            </p:cNvPr>
            <p:cNvSpPr>
              <a:spLocks noChangeAspect="1"/>
            </p:cNvSpPr>
            <p:nvPr/>
          </p:nvSpPr>
          <p:spPr>
            <a:xfrm>
              <a:off x="1253801" y="1563761"/>
              <a:ext cx="613152" cy="7995"/>
            </a:xfrm>
            <a:custGeom>
              <a:avLst/>
              <a:gdLst>
                <a:gd name="connsiteX0" fmla="*/ 559649 w 613152"/>
                <a:gd name="connsiteY0" fmla="*/ 0 h 7995"/>
                <a:gd name="connsiteX1" fmla="*/ 559649 w 613152"/>
                <a:gd name="connsiteY1" fmla="*/ 7995 h 7995"/>
                <a:gd name="connsiteX2" fmla="*/ 613152 w 613152"/>
                <a:gd name="connsiteY2" fmla="*/ 7995 h 7995"/>
                <a:gd name="connsiteX3" fmla="*/ 613152 w 613152"/>
                <a:gd name="connsiteY3" fmla="*/ 0 h 7995"/>
                <a:gd name="connsiteX4" fmla="*/ 559649 w 613152"/>
                <a:gd name="connsiteY4" fmla="*/ 0 h 7995"/>
                <a:gd name="connsiteX5" fmla="*/ 479049 w 613152"/>
                <a:gd name="connsiteY5" fmla="*/ 0 h 7995"/>
                <a:gd name="connsiteX6" fmla="*/ 479049 w 613152"/>
                <a:gd name="connsiteY6" fmla="*/ 7995 h 7995"/>
                <a:gd name="connsiteX7" fmla="*/ 532552 w 613152"/>
                <a:gd name="connsiteY7" fmla="*/ 7995 h 7995"/>
                <a:gd name="connsiteX8" fmla="*/ 532552 w 613152"/>
                <a:gd name="connsiteY8" fmla="*/ 0 h 7995"/>
                <a:gd name="connsiteX9" fmla="*/ 479049 w 613152"/>
                <a:gd name="connsiteY9" fmla="*/ 0 h 7995"/>
                <a:gd name="connsiteX10" fmla="*/ 398449 w 613152"/>
                <a:gd name="connsiteY10" fmla="*/ 0 h 7995"/>
                <a:gd name="connsiteX11" fmla="*/ 398449 w 613152"/>
                <a:gd name="connsiteY11" fmla="*/ 7995 h 7995"/>
                <a:gd name="connsiteX12" fmla="*/ 451952 w 613152"/>
                <a:gd name="connsiteY12" fmla="*/ 7995 h 7995"/>
                <a:gd name="connsiteX13" fmla="*/ 451952 w 613152"/>
                <a:gd name="connsiteY13" fmla="*/ 0 h 7995"/>
                <a:gd name="connsiteX14" fmla="*/ 398449 w 613152"/>
                <a:gd name="connsiteY14" fmla="*/ 0 h 7995"/>
                <a:gd name="connsiteX15" fmla="*/ 317918 w 613152"/>
                <a:gd name="connsiteY15" fmla="*/ 0 h 7995"/>
                <a:gd name="connsiteX16" fmla="*/ 317918 w 613152"/>
                <a:gd name="connsiteY16" fmla="*/ 7995 h 7995"/>
                <a:gd name="connsiteX17" fmla="*/ 371421 w 613152"/>
                <a:gd name="connsiteY17" fmla="*/ 7995 h 7995"/>
                <a:gd name="connsiteX18" fmla="*/ 371421 w 613152"/>
                <a:gd name="connsiteY18" fmla="*/ 0 h 7995"/>
                <a:gd name="connsiteX19" fmla="*/ 317918 w 613152"/>
                <a:gd name="connsiteY19" fmla="*/ 0 h 7995"/>
                <a:gd name="connsiteX20" fmla="*/ 237318 w 613152"/>
                <a:gd name="connsiteY20" fmla="*/ 0 h 7995"/>
                <a:gd name="connsiteX21" fmla="*/ 237318 w 613152"/>
                <a:gd name="connsiteY21" fmla="*/ 7995 h 7995"/>
                <a:gd name="connsiteX22" fmla="*/ 290822 w 613152"/>
                <a:gd name="connsiteY22" fmla="*/ 7995 h 7995"/>
                <a:gd name="connsiteX23" fmla="*/ 290822 w 613152"/>
                <a:gd name="connsiteY23" fmla="*/ 0 h 7995"/>
                <a:gd name="connsiteX24" fmla="*/ 237318 w 613152"/>
                <a:gd name="connsiteY24" fmla="*/ 0 h 7995"/>
                <a:gd name="connsiteX25" fmla="*/ 156787 w 613152"/>
                <a:gd name="connsiteY25" fmla="*/ 0 h 7995"/>
                <a:gd name="connsiteX26" fmla="*/ 156787 w 613152"/>
                <a:gd name="connsiteY26" fmla="*/ 7995 h 7995"/>
                <a:gd name="connsiteX27" fmla="*/ 210291 w 613152"/>
                <a:gd name="connsiteY27" fmla="*/ 7995 h 7995"/>
                <a:gd name="connsiteX28" fmla="*/ 210291 w 613152"/>
                <a:gd name="connsiteY28" fmla="*/ 0 h 7995"/>
                <a:gd name="connsiteX29" fmla="*/ 156787 w 613152"/>
                <a:gd name="connsiteY29" fmla="*/ 0 h 7995"/>
                <a:gd name="connsiteX30" fmla="*/ 76187 w 613152"/>
                <a:gd name="connsiteY30" fmla="*/ 0 h 7995"/>
                <a:gd name="connsiteX31" fmla="*/ 76187 w 613152"/>
                <a:gd name="connsiteY31" fmla="*/ 7995 h 7995"/>
                <a:gd name="connsiteX32" fmla="*/ 129691 w 613152"/>
                <a:gd name="connsiteY32" fmla="*/ 7995 h 7995"/>
                <a:gd name="connsiteX33" fmla="*/ 129691 w 613152"/>
                <a:gd name="connsiteY33" fmla="*/ 0 h 7995"/>
                <a:gd name="connsiteX34" fmla="*/ 76187 w 613152"/>
                <a:gd name="connsiteY34" fmla="*/ 0 h 7995"/>
                <a:gd name="connsiteX35" fmla="*/ 0 w 613152"/>
                <a:gd name="connsiteY35" fmla="*/ 0 h 7995"/>
                <a:gd name="connsiteX36" fmla="*/ 0 w 613152"/>
                <a:gd name="connsiteY36" fmla="*/ 7995 h 7995"/>
                <a:gd name="connsiteX37" fmla="*/ 49091 w 613152"/>
                <a:gd name="connsiteY37" fmla="*/ 7995 h 7995"/>
                <a:gd name="connsiteX38" fmla="*/ 49091 w 613152"/>
                <a:gd name="connsiteY38" fmla="*/ 0 h 7995"/>
                <a:gd name="connsiteX39" fmla="*/ 0 w 613152"/>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152" h="7995">
                  <a:moveTo>
                    <a:pt x="559649" y="0"/>
                  </a:moveTo>
                  <a:cubicBezTo>
                    <a:pt x="559649" y="1792"/>
                    <a:pt x="559649" y="6203"/>
                    <a:pt x="559649" y="7995"/>
                  </a:cubicBezTo>
                  <a:cubicBezTo>
                    <a:pt x="562200" y="7995"/>
                    <a:pt x="610601" y="7995"/>
                    <a:pt x="613152" y="7995"/>
                  </a:cubicBezTo>
                  <a:cubicBezTo>
                    <a:pt x="613152" y="6203"/>
                    <a:pt x="613152" y="1792"/>
                    <a:pt x="613152" y="0"/>
                  </a:cubicBezTo>
                  <a:cubicBezTo>
                    <a:pt x="610532" y="0"/>
                    <a:pt x="562200" y="0"/>
                    <a:pt x="559649"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30001"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69" y="0"/>
                    <a:pt x="398449" y="0"/>
                  </a:cubicBezTo>
                  <a:close/>
                  <a:moveTo>
                    <a:pt x="317918" y="0"/>
                  </a:moveTo>
                  <a:cubicBezTo>
                    <a:pt x="317918" y="1792"/>
                    <a:pt x="317918" y="6203"/>
                    <a:pt x="317918" y="7995"/>
                  </a:cubicBezTo>
                  <a:cubicBezTo>
                    <a:pt x="320469" y="7995"/>
                    <a:pt x="368870" y="7995"/>
                    <a:pt x="371421" y="7995"/>
                  </a:cubicBezTo>
                  <a:cubicBezTo>
                    <a:pt x="371421" y="6203"/>
                    <a:pt x="371421" y="1792"/>
                    <a:pt x="371421" y="0"/>
                  </a:cubicBezTo>
                  <a:cubicBezTo>
                    <a:pt x="368801" y="0"/>
                    <a:pt x="320469" y="0"/>
                    <a:pt x="317918" y="0"/>
                  </a:cubicBezTo>
                  <a:close/>
                  <a:moveTo>
                    <a:pt x="237318" y="0"/>
                  </a:moveTo>
                  <a:cubicBezTo>
                    <a:pt x="237318" y="1792"/>
                    <a:pt x="237318" y="6203"/>
                    <a:pt x="237318" y="7995"/>
                  </a:cubicBezTo>
                  <a:cubicBezTo>
                    <a:pt x="239869" y="7995"/>
                    <a:pt x="288270" y="7995"/>
                    <a:pt x="290822" y="7995"/>
                  </a:cubicBezTo>
                  <a:cubicBezTo>
                    <a:pt x="290822" y="6203"/>
                    <a:pt x="290822" y="1792"/>
                    <a:pt x="290822" y="0"/>
                  </a:cubicBezTo>
                  <a:cubicBezTo>
                    <a:pt x="288270" y="0"/>
                    <a:pt x="239869" y="0"/>
                    <a:pt x="237318" y="0"/>
                  </a:cubicBezTo>
                  <a:close/>
                  <a:moveTo>
                    <a:pt x="156787" y="0"/>
                  </a:moveTo>
                  <a:cubicBezTo>
                    <a:pt x="156787" y="1792"/>
                    <a:pt x="156787" y="6203"/>
                    <a:pt x="156787" y="7995"/>
                  </a:cubicBezTo>
                  <a:cubicBezTo>
                    <a:pt x="159338" y="7995"/>
                    <a:pt x="207740" y="7995"/>
                    <a:pt x="210291" y="7995"/>
                  </a:cubicBezTo>
                  <a:cubicBezTo>
                    <a:pt x="210291" y="6203"/>
                    <a:pt x="210291" y="1792"/>
                    <a:pt x="210291" y="0"/>
                  </a:cubicBezTo>
                  <a:cubicBezTo>
                    <a:pt x="207671" y="0"/>
                    <a:pt x="159338" y="0"/>
                    <a:pt x="156787"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275" name="Freeform 274">
              <a:extLst>
                <a:ext uri="{FF2B5EF4-FFF2-40B4-BE49-F238E27FC236}">
                  <a16:creationId xmlns:a16="http://schemas.microsoft.com/office/drawing/2014/main" id="{7942F605-2322-AB4D-B3C8-3C377C01DCEF}"/>
                </a:ext>
              </a:extLst>
            </p:cNvPr>
            <p:cNvSpPr>
              <a:spLocks noChangeAspect="1"/>
            </p:cNvSpPr>
            <p:nvPr/>
          </p:nvSpPr>
          <p:spPr>
            <a:xfrm>
              <a:off x="613207"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8980 w 613083"/>
                <a:gd name="connsiteY5" fmla="*/ 0 h 7995"/>
                <a:gd name="connsiteX6" fmla="*/ 478980 w 613083"/>
                <a:gd name="connsiteY6" fmla="*/ 7995 h 7995"/>
                <a:gd name="connsiteX7" fmla="*/ 532483 w 613083"/>
                <a:gd name="connsiteY7" fmla="*/ 7995 h 7995"/>
                <a:gd name="connsiteX8" fmla="*/ 532483 w 613083"/>
                <a:gd name="connsiteY8" fmla="*/ 0 h 7995"/>
                <a:gd name="connsiteX9" fmla="*/ 478980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249 w 613083"/>
                <a:gd name="connsiteY20" fmla="*/ 0 h 7995"/>
                <a:gd name="connsiteX21" fmla="*/ 237249 w 613083"/>
                <a:gd name="connsiteY21" fmla="*/ 7995 h 7995"/>
                <a:gd name="connsiteX22" fmla="*/ 290753 w 613083"/>
                <a:gd name="connsiteY22" fmla="*/ 7995 h 7995"/>
                <a:gd name="connsiteX23" fmla="*/ 290753 w 613083"/>
                <a:gd name="connsiteY23" fmla="*/ 0 h 7995"/>
                <a:gd name="connsiteX24" fmla="*/ 237249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18 w 613083"/>
                <a:gd name="connsiteY30" fmla="*/ 0 h 7995"/>
                <a:gd name="connsiteX31" fmla="*/ 76118 w 613083"/>
                <a:gd name="connsiteY31" fmla="*/ 7995 h 7995"/>
                <a:gd name="connsiteX32" fmla="*/ 129622 w 613083"/>
                <a:gd name="connsiteY32" fmla="*/ 7995 h 7995"/>
                <a:gd name="connsiteX33" fmla="*/ 129622 w 613083"/>
                <a:gd name="connsiteY33" fmla="*/ 0 h 7995"/>
                <a:gd name="connsiteX34" fmla="*/ 76118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8980" y="0"/>
                  </a:moveTo>
                  <a:cubicBezTo>
                    <a:pt x="478980" y="1792"/>
                    <a:pt x="478980" y="6203"/>
                    <a:pt x="478980" y="7995"/>
                  </a:cubicBezTo>
                  <a:cubicBezTo>
                    <a:pt x="481531" y="7995"/>
                    <a:pt x="529932" y="7995"/>
                    <a:pt x="532483" y="7995"/>
                  </a:cubicBezTo>
                  <a:cubicBezTo>
                    <a:pt x="532483" y="6203"/>
                    <a:pt x="532483" y="1792"/>
                    <a:pt x="532483" y="0"/>
                  </a:cubicBezTo>
                  <a:cubicBezTo>
                    <a:pt x="529932" y="0"/>
                    <a:pt x="481531" y="0"/>
                    <a:pt x="478980"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332"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249" y="0"/>
                  </a:moveTo>
                  <a:cubicBezTo>
                    <a:pt x="237249" y="1792"/>
                    <a:pt x="237249" y="6203"/>
                    <a:pt x="237249" y="7995"/>
                  </a:cubicBezTo>
                  <a:cubicBezTo>
                    <a:pt x="239800" y="7995"/>
                    <a:pt x="288201" y="7995"/>
                    <a:pt x="290753" y="7995"/>
                  </a:cubicBezTo>
                  <a:cubicBezTo>
                    <a:pt x="290753" y="6203"/>
                    <a:pt x="290753" y="1792"/>
                    <a:pt x="290753" y="0"/>
                  </a:cubicBezTo>
                  <a:cubicBezTo>
                    <a:pt x="288201" y="0"/>
                    <a:pt x="239869" y="0"/>
                    <a:pt x="237249"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02" y="0"/>
                    <a:pt x="159269" y="0"/>
                    <a:pt x="156718" y="0"/>
                  </a:cubicBezTo>
                  <a:close/>
                  <a:moveTo>
                    <a:pt x="76118" y="0"/>
                  </a:moveTo>
                  <a:cubicBezTo>
                    <a:pt x="76118" y="1792"/>
                    <a:pt x="76118" y="6203"/>
                    <a:pt x="76118" y="7995"/>
                  </a:cubicBezTo>
                  <a:cubicBezTo>
                    <a:pt x="78669" y="7995"/>
                    <a:pt x="127071" y="7995"/>
                    <a:pt x="129622" y="7995"/>
                  </a:cubicBezTo>
                  <a:cubicBezTo>
                    <a:pt x="129622" y="6203"/>
                    <a:pt x="129622" y="1792"/>
                    <a:pt x="129622" y="0"/>
                  </a:cubicBezTo>
                  <a:cubicBezTo>
                    <a:pt x="127071" y="0"/>
                    <a:pt x="78669" y="0"/>
                    <a:pt x="76118"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sp>
          <p:nvSpPr>
            <p:cNvPr id="276" name="Freeform 275">
              <a:extLst>
                <a:ext uri="{FF2B5EF4-FFF2-40B4-BE49-F238E27FC236}">
                  <a16:creationId xmlns:a16="http://schemas.microsoft.com/office/drawing/2014/main" id="{883EE3BA-6F22-DC45-8EEE-98B9D12946B3}"/>
                </a:ext>
              </a:extLst>
            </p:cNvPr>
            <p:cNvSpPr>
              <a:spLocks noChangeAspect="1"/>
            </p:cNvSpPr>
            <p:nvPr/>
          </p:nvSpPr>
          <p:spPr>
            <a:xfrm>
              <a:off x="528264" y="1563761"/>
              <a:ext cx="53503" cy="7995"/>
            </a:xfrm>
            <a:custGeom>
              <a:avLst/>
              <a:gdLst>
                <a:gd name="connsiteX0" fmla="*/ 0 w 53503"/>
                <a:gd name="connsiteY0" fmla="*/ 0 h 7995"/>
                <a:gd name="connsiteX1" fmla="*/ 0 w 53503"/>
                <a:gd name="connsiteY1" fmla="*/ 7995 h 7995"/>
                <a:gd name="connsiteX2" fmla="*/ 53503 w 53503"/>
                <a:gd name="connsiteY2" fmla="*/ 7995 h 7995"/>
                <a:gd name="connsiteX3" fmla="*/ 53503 w 53503"/>
                <a:gd name="connsiteY3" fmla="*/ 0 h 7995"/>
                <a:gd name="connsiteX4" fmla="*/ 0 w 53503"/>
                <a:gd name="connsiteY4" fmla="*/ 0 h 79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03" h="7995">
                  <a:moveTo>
                    <a:pt x="0" y="0"/>
                  </a:moveTo>
                  <a:cubicBezTo>
                    <a:pt x="0" y="1792"/>
                    <a:pt x="0" y="6203"/>
                    <a:pt x="0" y="7995"/>
                  </a:cubicBezTo>
                  <a:cubicBezTo>
                    <a:pt x="2551" y="7995"/>
                    <a:pt x="50952" y="7995"/>
                    <a:pt x="53503" y="7995"/>
                  </a:cubicBezTo>
                  <a:cubicBezTo>
                    <a:pt x="53503" y="6203"/>
                    <a:pt x="53503" y="1792"/>
                    <a:pt x="53503" y="0"/>
                  </a:cubicBezTo>
                  <a:cubicBezTo>
                    <a:pt x="50952"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277" name="Graphic 4">
              <a:extLst>
                <a:ext uri="{FF2B5EF4-FFF2-40B4-BE49-F238E27FC236}">
                  <a16:creationId xmlns:a16="http://schemas.microsoft.com/office/drawing/2014/main" id="{0A09265C-FE69-8640-8612-1B5B43BFCC7B}"/>
                </a:ext>
              </a:extLst>
            </p:cNvPr>
            <p:cNvGrpSpPr>
              <a:grpSpLocks noChangeAspect="1"/>
            </p:cNvGrpSpPr>
            <p:nvPr/>
          </p:nvGrpSpPr>
          <p:grpSpPr>
            <a:xfrm>
              <a:off x="515508" y="1463821"/>
              <a:ext cx="1362269" cy="207807"/>
              <a:chOff x="515508" y="1463821"/>
              <a:chExt cx="1362269" cy="207807"/>
            </a:xfrm>
            <a:solidFill>
              <a:srgbClr val="E4E4E4"/>
            </a:solidFill>
          </p:grpSpPr>
          <p:sp>
            <p:nvSpPr>
              <p:cNvPr id="278" name="Freeform 277">
                <a:extLst>
                  <a:ext uri="{FF2B5EF4-FFF2-40B4-BE49-F238E27FC236}">
                    <a16:creationId xmlns:a16="http://schemas.microsoft.com/office/drawing/2014/main" id="{8753CC79-F225-9B48-919D-E6C8FD8F8A18}"/>
                  </a:ext>
                </a:extLst>
              </p:cNvPr>
              <p:cNvSpPr/>
              <p:nvPr/>
            </p:nvSpPr>
            <p:spPr>
              <a:xfrm>
                <a:off x="515508" y="1663357"/>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279" name="Freeform 278">
                <a:extLst>
                  <a:ext uri="{FF2B5EF4-FFF2-40B4-BE49-F238E27FC236}">
                    <a16:creationId xmlns:a16="http://schemas.microsoft.com/office/drawing/2014/main" id="{B877A852-09B2-6E4F-B39A-A2076FB88CDE}"/>
                  </a:ext>
                </a:extLst>
              </p:cNvPr>
              <p:cNvSpPr/>
              <p:nvPr/>
            </p:nvSpPr>
            <p:spPr>
              <a:xfrm>
                <a:off x="515508" y="1463821"/>
                <a:ext cx="1362269" cy="8270"/>
              </a:xfrm>
              <a:custGeom>
                <a:avLst/>
                <a:gdLst>
                  <a:gd name="connsiteX0" fmla="*/ 0 w 1362269"/>
                  <a:gd name="connsiteY0" fmla="*/ 0 h 8270"/>
                  <a:gd name="connsiteX1" fmla="*/ 1362269 w 1362269"/>
                  <a:gd name="connsiteY1" fmla="*/ 0 h 8270"/>
                  <a:gd name="connsiteX2" fmla="*/ 1362269 w 1362269"/>
                  <a:gd name="connsiteY2" fmla="*/ 8271 h 8270"/>
                  <a:gd name="connsiteX3" fmla="*/ 0 w 1362269"/>
                  <a:gd name="connsiteY3" fmla="*/ 8271 h 8270"/>
                </a:gdLst>
                <a:ahLst/>
                <a:cxnLst>
                  <a:cxn ang="0">
                    <a:pos x="connsiteX0" y="connsiteY0"/>
                  </a:cxn>
                  <a:cxn ang="0">
                    <a:pos x="connsiteX1" y="connsiteY1"/>
                  </a:cxn>
                  <a:cxn ang="0">
                    <a:pos x="connsiteX2" y="connsiteY2"/>
                  </a:cxn>
                  <a:cxn ang="0">
                    <a:pos x="connsiteX3" y="connsiteY3"/>
                  </a:cxn>
                </a:cxnLst>
                <a:rect l="l" t="t" r="r" b="b"/>
                <a:pathLst>
                  <a:path w="1362269" h="8270">
                    <a:moveTo>
                      <a:pt x="0" y="0"/>
                    </a:moveTo>
                    <a:lnTo>
                      <a:pt x="1362269" y="0"/>
                    </a:lnTo>
                    <a:lnTo>
                      <a:pt x="1362269"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28" name="Group 27">
            <a:extLst>
              <a:ext uri="{FF2B5EF4-FFF2-40B4-BE49-F238E27FC236}">
                <a16:creationId xmlns:a16="http://schemas.microsoft.com/office/drawing/2014/main" id="{B52DE836-7EB1-E3A3-4665-89076212821B}"/>
              </a:ext>
            </a:extLst>
          </p:cNvPr>
          <p:cNvGrpSpPr/>
          <p:nvPr/>
        </p:nvGrpSpPr>
        <p:grpSpPr>
          <a:xfrm rot="10800000">
            <a:off x="6004052" y="4325975"/>
            <a:ext cx="1855331" cy="929163"/>
            <a:chOff x="3251818" y="1389545"/>
            <a:chExt cx="2062588" cy="1032959"/>
          </a:xfrm>
        </p:grpSpPr>
        <p:grpSp>
          <p:nvGrpSpPr>
            <p:cNvPr id="29" name="Group 28">
              <a:extLst>
                <a:ext uri="{FF2B5EF4-FFF2-40B4-BE49-F238E27FC236}">
                  <a16:creationId xmlns:a16="http://schemas.microsoft.com/office/drawing/2014/main" id="{DE8DA691-18AA-846D-FCCE-9C85B53819B3}"/>
                </a:ext>
              </a:extLst>
            </p:cNvPr>
            <p:cNvGrpSpPr>
              <a:grpSpLocks noChangeAspect="1"/>
            </p:cNvGrpSpPr>
            <p:nvPr/>
          </p:nvGrpSpPr>
          <p:grpSpPr>
            <a:xfrm rot="16200000">
              <a:off x="3251644" y="1389719"/>
              <a:ext cx="1032959" cy="1032611"/>
              <a:chOff x="2877933" y="261637"/>
              <a:chExt cx="495803" cy="495636"/>
            </a:xfrm>
          </p:grpSpPr>
          <p:grpSp>
            <p:nvGrpSpPr>
              <p:cNvPr id="35" name="Graphic 4">
                <a:extLst>
                  <a:ext uri="{FF2B5EF4-FFF2-40B4-BE49-F238E27FC236}">
                    <a16:creationId xmlns:a16="http://schemas.microsoft.com/office/drawing/2014/main" id="{0E72D784-831F-422F-A6A4-DEB3F3AD198A}"/>
                  </a:ext>
                </a:extLst>
              </p:cNvPr>
              <p:cNvGrpSpPr>
                <a:grpSpLocks noChangeAspect="1"/>
              </p:cNvGrpSpPr>
              <p:nvPr/>
            </p:nvGrpSpPr>
            <p:grpSpPr>
              <a:xfrm>
                <a:off x="2878002" y="261637"/>
                <a:ext cx="495734" cy="495636"/>
                <a:chOff x="2878002" y="261637"/>
                <a:chExt cx="495734" cy="495636"/>
              </a:xfrm>
            </p:grpSpPr>
            <p:sp>
              <p:nvSpPr>
                <p:cNvPr id="37" name="Freeform 70">
                  <a:extLst>
                    <a:ext uri="{FF2B5EF4-FFF2-40B4-BE49-F238E27FC236}">
                      <a16:creationId xmlns:a16="http://schemas.microsoft.com/office/drawing/2014/main" id="{70CAAB68-629D-020F-926F-698E48B7751E}"/>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38" name="Freeform 71">
                  <a:extLst>
                    <a:ext uri="{FF2B5EF4-FFF2-40B4-BE49-F238E27FC236}">
                      <a16:creationId xmlns:a16="http://schemas.microsoft.com/office/drawing/2014/main" id="{5A218226-C5EF-6792-E707-FBFBFAC5C8E2}"/>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36" name="Freeform 69">
                <a:extLst>
                  <a:ext uri="{FF2B5EF4-FFF2-40B4-BE49-F238E27FC236}">
                    <a16:creationId xmlns:a16="http://schemas.microsoft.com/office/drawing/2014/main" id="{89819A83-E665-CF03-A9D8-F4FC091E4A5A}"/>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30" name="Group 29">
              <a:extLst>
                <a:ext uri="{FF2B5EF4-FFF2-40B4-BE49-F238E27FC236}">
                  <a16:creationId xmlns:a16="http://schemas.microsoft.com/office/drawing/2014/main" id="{8AD17DF7-C993-4E34-11AF-30103E481E51}"/>
                </a:ext>
              </a:extLst>
            </p:cNvPr>
            <p:cNvGrpSpPr>
              <a:grpSpLocks noChangeAspect="1"/>
            </p:cNvGrpSpPr>
            <p:nvPr/>
          </p:nvGrpSpPr>
          <p:grpSpPr>
            <a:xfrm rot="16200000">
              <a:off x="4281620" y="1389718"/>
              <a:ext cx="1032959" cy="1032613"/>
              <a:chOff x="2877933" y="791668"/>
              <a:chExt cx="495803" cy="495637"/>
            </a:xfrm>
          </p:grpSpPr>
          <p:grpSp>
            <p:nvGrpSpPr>
              <p:cNvPr id="31" name="Graphic 4">
                <a:extLst>
                  <a:ext uri="{FF2B5EF4-FFF2-40B4-BE49-F238E27FC236}">
                    <a16:creationId xmlns:a16="http://schemas.microsoft.com/office/drawing/2014/main" id="{7B5FE886-9FA1-52A8-0718-2F76A399B671}"/>
                  </a:ext>
                </a:extLst>
              </p:cNvPr>
              <p:cNvGrpSpPr>
                <a:grpSpLocks noChangeAspect="1"/>
              </p:cNvGrpSpPr>
              <p:nvPr/>
            </p:nvGrpSpPr>
            <p:grpSpPr>
              <a:xfrm>
                <a:off x="2877933" y="791737"/>
                <a:ext cx="495803" cy="495568"/>
                <a:chOff x="2877933" y="791737"/>
                <a:chExt cx="495803" cy="495568"/>
              </a:xfrm>
            </p:grpSpPr>
            <p:sp>
              <p:nvSpPr>
                <p:cNvPr id="33" name="Freeform 75">
                  <a:extLst>
                    <a:ext uri="{FF2B5EF4-FFF2-40B4-BE49-F238E27FC236}">
                      <a16:creationId xmlns:a16="http://schemas.microsoft.com/office/drawing/2014/main" id="{29CDEB3F-1135-7FC1-47B4-24F85496EAAF}"/>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34" name="Freeform 76">
                  <a:extLst>
                    <a:ext uri="{FF2B5EF4-FFF2-40B4-BE49-F238E27FC236}">
                      <a16:creationId xmlns:a16="http://schemas.microsoft.com/office/drawing/2014/main" id="{9C4A89D6-594B-80AA-4B56-7B2CC8F1FFA5}"/>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32" name="Freeform 74">
                <a:extLst>
                  <a:ext uri="{FF2B5EF4-FFF2-40B4-BE49-F238E27FC236}">
                    <a16:creationId xmlns:a16="http://schemas.microsoft.com/office/drawing/2014/main" id="{D09D41B9-B183-7086-B2C7-FDBD94E1A7BC}"/>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45" name="Group 44">
            <a:extLst>
              <a:ext uri="{FF2B5EF4-FFF2-40B4-BE49-F238E27FC236}">
                <a16:creationId xmlns:a16="http://schemas.microsoft.com/office/drawing/2014/main" id="{B2D8E397-4175-76AD-106A-AE34232CC170}"/>
              </a:ext>
            </a:extLst>
          </p:cNvPr>
          <p:cNvGrpSpPr>
            <a:grpSpLocks noChangeAspect="1"/>
          </p:cNvGrpSpPr>
          <p:nvPr/>
        </p:nvGrpSpPr>
        <p:grpSpPr>
          <a:xfrm rot="5400000">
            <a:off x="2786848" y="4538945"/>
            <a:ext cx="1208131" cy="438528"/>
            <a:chOff x="2460593" y="1450725"/>
            <a:chExt cx="644661" cy="233999"/>
          </a:xfrm>
        </p:grpSpPr>
        <p:sp>
          <p:nvSpPr>
            <p:cNvPr id="46" name="Freeform 3">
              <a:extLst>
                <a:ext uri="{FF2B5EF4-FFF2-40B4-BE49-F238E27FC236}">
                  <a16:creationId xmlns:a16="http://schemas.microsoft.com/office/drawing/2014/main" id="{79CA5451-A648-68C8-D6EB-4775442CC83A}"/>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47" name="Freeform 4">
              <a:extLst>
                <a:ext uri="{FF2B5EF4-FFF2-40B4-BE49-F238E27FC236}">
                  <a16:creationId xmlns:a16="http://schemas.microsoft.com/office/drawing/2014/main" id="{90500798-3323-D2D7-AE7E-315EC0416573}"/>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48" name="Graphic 4">
              <a:extLst>
                <a:ext uri="{FF2B5EF4-FFF2-40B4-BE49-F238E27FC236}">
                  <a16:creationId xmlns:a16="http://schemas.microsoft.com/office/drawing/2014/main" id="{8C5EC977-0615-2623-DE50-603A74D04702}"/>
                </a:ext>
              </a:extLst>
            </p:cNvPr>
            <p:cNvGrpSpPr>
              <a:grpSpLocks noChangeAspect="1"/>
            </p:cNvGrpSpPr>
            <p:nvPr/>
          </p:nvGrpSpPr>
          <p:grpSpPr>
            <a:xfrm>
              <a:off x="2460593" y="1463821"/>
              <a:ext cx="644661" cy="207807"/>
              <a:chOff x="2460593" y="1463821"/>
              <a:chExt cx="644661" cy="207807"/>
            </a:xfrm>
            <a:solidFill>
              <a:srgbClr val="E4E4E4"/>
            </a:solidFill>
          </p:grpSpPr>
          <p:sp>
            <p:nvSpPr>
              <p:cNvPr id="49" name="Freeform 6">
                <a:extLst>
                  <a:ext uri="{FF2B5EF4-FFF2-40B4-BE49-F238E27FC236}">
                    <a16:creationId xmlns:a16="http://schemas.microsoft.com/office/drawing/2014/main" id="{99907433-511B-DDE2-8F8F-EF8CA723D4AE}"/>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50" name="Freeform 7">
                <a:extLst>
                  <a:ext uri="{FF2B5EF4-FFF2-40B4-BE49-F238E27FC236}">
                    <a16:creationId xmlns:a16="http://schemas.microsoft.com/office/drawing/2014/main" id="{630816C5-6B54-CCFD-20BA-C46EC57EC1EC}"/>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51" name="Group 50">
            <a:extLst>
              <a:ext uri="{FF2B5EF4-FFF2-40B4-BE49-F238E27FC236}">
                <a16:creationId xmlns:a16="http://schemas.microsoft.com/office/drawing/2014/main" id="{2C5A8AEC-A2BB-018A-4705-8A32AD29104E}"/>
              </a:ext>
            </a:extLst>
          </p:cNvPr>
          <p:cNvGrpSpPr>
            <a:grpSpLocks noChangeAspect="1"/>
          </p:cNvGrpSpPr>
          <p:nvPr/>
        </p:nvGrpSpPr>
        <p:grpSpPr>
          <a:xfrm rot="5400000">
            <a:off x="4203668" y="4514039"/>
            <a:ext cx="1208131" cy="438528"/>
            <a:chOff x="2460593" y="1450725"/>
            <a:chExt cx="644661" cy="233999"/>
          </a:xfrm>
        </p:grpSpPr>
        <p:sp>
          <p:nvSpPr>
            <p:cNvPr id="52" name="Freeform 3">
              <a:extLst>
                <a:ext uri="{FF2B5EF4-FFF2-40B4-BE49-F238E27FC236}">
                  <a16:creationId xmlns:a16="http://schemas.microsoft.com/office/drawing/2014/main" id="{1BB07DC1-F24D-DAD5-A3D4-F3C84AB74EF5}"/>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53" name="Freeform 4">
              <a:extLst>
                <a:ext uri="{FF2B5EF4-FFF2-40B4-BE49-F238E27FC236}">
                  <a16:creationId xmlns:a16="http://schemas.microsoft.com/office/drawing/2014/main" id="{3AC4FDAB-5E57-EFF9-0416-392D0714ED8D}"/>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54" name="Graphic 4">
              <a:extLst>
                <a:ext uri="{FF2B5EF4-FFF2-40B4-BE49-F238E27FC236}">
                  <a16:creationId xmlns:a16="http://schemas.microsoft.com/office/drawing/2014/main" id="{8DAE36C4-606F-14A5-360D-EF1439AF1898}"/>
                </a:ext>
              </a:extLst>
            </p:cNvPr>
            <p:cNvGrpSpPr>
              <a:grpSpLocks noChangeAspect="1"/>
            </p:cNvGrpSpPr>
            <p:nvPr/>
          </p:nvGrpSpPr>
          <p:grpSpPr>
            <a:xfrm>
              <a:off x="2460593" y="1463821"/>
              <a:ext cx="644661" cy="207807"/>
              <a:chOff x="2460593" y="1463821"/>
              <a:chExt cx="644661" cy="207807"/>
            </a:xfrm>
            <a:solidFill>
              <a:srgbClr val="E4E4E4"/>
            </a:solidFill>
          </p:grpSpPr>
          <p:sp>
            <p:nvSpPr>
              <p:cNvPr id="55" name="Freeform 6">
                <a:extLst>
                  <a:ext uri="{FF2B5EF4-FFF2-40B4-BE49-F238E27FC236}">
                    <a16:creationId xmlns:a16="http://schemas.microsoft.com/office/drawing/2014/main" id="{577BA0AE-CC3C-9F5A-073B-0292D9BF0149}"/>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56" name="Freeform 7">
                <a:extLst>
                  <a:ext uri="{FF2B5EF4-FFF2-40B4-BE49-F238E27FC236}">
                    <a16:creationId xmlns:a16="http://schemas.microsoft.com/office/drawing/2014/main" id="{96CEA920-B412-CC5E-8E1F-EAF51CC0DD7B}"/>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471" name="Group 470">
            <a:extLst>
              <a:ext uri="{FF2B5EF4-FFF2-40B4-BE49-F238E27FC236}">
                <a16:creationId xmlns:a16="http://schemas.microsoft.com/office/drawing/2014/main" id="{9C71528C-E823-7B9F-CE1D-3E7E0FBEADF6}"/>
              </a:ext>
            </a:extLst>
          </p:cNvPr>
          <p:cNvGrpSpPr>
            <a:grpSpLocks noChangeAspect="1"/>
          </p:cNvGrpSpPr>
          <p:nvPr/>
        </p:nvGrpSpPr>
        <p:grpSpPr>
          <a:xfrm rot="5400000">
            <a:off x="7318295" y="3788749"/>
            <a:ext cx="646684" cy="438530"/>
            <a:chOff x="2460593" y="1450725"/>
            <a:chExt cx="644661" cy="233999"/>
          </a:xfrm>
        </p:grpSpPr>
        <p:sp>
          <p:nvSpPr>
            <p:cNvPr id="472" name="Freeform 127">
              <a:extLst>
                <a:ext uri="{FF2B5EF4-FFF2-40B4-BE49-F238E27FC236}">
                  <a16:creationId xmlns:a16="http://schemas.microsoft.com/office/drawing/2014/main" id="{1B5C72E1-C1D4-9E50-8406-C84D513F549A}"/>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473" name="Freeform 128">
              <a:extLst>
                <a:ext uri="{FF2B5EF4-FFF2-40B4-BE49-F238E27FC236}">
                  <a16:creationId xmlns:a16="http://schemas.microsoft.com/office/drawing/2014/main" id="{2B0C0B21-E00C-501B-5845-AD0FF405AC98}"/>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474" name="Graphic 4">
              <a:extLst>
                <a:ext uri="{FF2B5EF4-FFF2-40B4-BE49-F238E27FC236}">
                  <a16:creationId xmlns:a16="http://schemas.microsoft.com/office/drawing/2014/main" id="{0D730F9A-90D5-F951-5161-DD2DF8427CC8}"/>
                </a:ext>
              </a:extLst>
            </p:cNvPr>
            <p:cNvGrpSpPr>
              <a:grpSpLocks noChangeAspect="1"/>
            </p:cNvGrpSpPr>
            <p:nvPr/>
          </p:nvGrpSpPr>
          <p:grpSpPr>
            <a:xfrm>
              <a:off x="2460593" y="1463821"/>
              <a:ext cx="644661" cy="207807"/>
              <a:chOff x="2460593" y="1463821"/>
              <a:chExt cx="644661" cy="207807"/>
            </a:xfrm>
            <a:solidFill>
              <a:srgbClr val="E4E4E4"/>
            </a:solidFill>
          </p:grpSpPr>
          <p:sp>
            <p:nvSpPr>
              <p:cNvPr id="475" name="Freeform 130">
                <a:extLst>
                  <a:ext uri="{FF2B5EF4-FFF2-40B4-BE49-F238E27FC236}">
                    <a16:creationId xmlns:a16="http://schemas.microsoft.com/office/drawing/2014/main" id="{D031221E-3140-2CA7-85B2-6A174EE7588C}"/>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476" name="Freeform 131">
                <a:extLst>
                  <a:ext uri="{FF2B5EF4-FFF2-40B4-BE49-F238E27FC236}">
                    <a16:creationId xmlns:a16="http://schemas.microsoft.com/office/drawing/2014/main" id="{D4353673-1918-BFF6-BF09-4DCA45F93DDF}"/>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grpSp>
        <p:nvGrpSpPr>
          <p:cNvPr id="477" name="Group 476">
            <a:extLst>
              <a:ext uri="{FF2B5EF4-FFF2-40B4-BE49-F238E27FC236}">
                <a16:creationId xmlns:a16="http://schemas.microsoft.com/office/drawing/2014/main" id="{2A00E67F-D0CE-9419-B43A-F66029BA58D9}"/>
              </a:ext>
            </a:extLst>
          </p:cNvPr>
          <p:cNvGrpSpPr>
            <a:grpSpLocks noChangeAspect="1"/>
          </p:cNvGrpSpPr>
          <p:nvPr/>
        </p:nvGrpSpPr>
        <p:grpSpPr>
          <a:xfrm rot="10800000" flipH="1">
            <a:off x="8329625" y="2272809"/>
            <a:ext cx="950400" cy="928723"/>
            <a:chOff x="2877933" y="261637"/>
            <a:chExt cx="495803" cy="495636"/>
          </a:xfrm>
        </p:grpSpPr>
        <p:grpSp>
          <p:nvGrpSpPr>
            <p:cNvPr id="478" name="Graphic 4">
              <a:extLst>
                <a:ext uri="{FF2B5EF4-FFF2-40B4-BE49-F238E27FC236}">
                  <a16:creationId xmlns:a16="http://schemas.microsoft.com/office/drawing/2014/main" id="{C0A1C931-0B8E-5A0D-6C05-5226C689B64C}"/>
                </a:ext>
              </a:extLst>
            </p:cNvPr>
            <p:cNvGrpSpPr>
              <a:grpSpLocks noChangeAspect="1"/>
            </p:cNvGrpSpPr>
            <p:nvPr/>
          </p:nvGrpSpPr>
          <p:grpSpPr>
            <a:xfrm>
              <a:off x="2878002" y="261637"/>
              <a:ext cx="495734" cy="495636"/>
              <a:chOff x="2878002" y="261637"/>
              <a:chExt cx="495734" cy="495636"/>
            </a:xfrm>
          </p:grpSpPr>
          <p:sp>
            <p:nvSpPr>
              <p:cNvPr id="480" name="Freeform 160">
                <a:extLst>
                  <a:ext uri="{FF2B5EF4-FFF2-40B4-BE49-F238E27FC236}">
                    <a16:creationId xmlns:a16="http://schemas.microsoft.com/office/drawing/2014/main" id="{F438954D-3C8C-335B-364A-DF6CEC80AE98}"/>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481" name="Freeform 161">
                <a:extLst>
                  <a:ext uri="{FF2B5EF4-FFF2-40B4-BE49-F238E27FC236}">
                    <a16:creationId xmlns:a16="http://schemas.microsoft.com/office/drawing/2014/main" id="{CC86FBBD-4614-0432-FEC5-530368CE07EE}"/>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479" name="Freeform 159">
              <a:extLst>
                <a:ext uri="{FF2B5EF4-FFF2-40B4-BE49-F238E27FC236}">
                  <a16:creationId xmlns:a16="http://schemas.microsoft.com/office/drawing/2014/main" id="{A15BD6F8-2329-FD9E-3582-6F92B22E79C0}"/>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sp>
        <p:nvSpPr>
          <p:cNvPr id="483" name="Content Placeholder 2">
            <a:extLst>
              <a:ext uri="{FF2B5EF4-FFF2-40B4-BE49-F238E27FC236}">
                <a16:creationId xmlns:a16="http://schemas.microsoft.com/office/drawing/2014/main" id="{76F31837-8232-8E1A-A2CF-238D1E818F9B}"/>
              </a:ext>
            </a:extLst>
          </p:cNvPr>
          <p:cNvSpPr txBox="1">
            <a:spLocks/>
          </p:cNvSpPr>
          <p:nvPr/>
        </p:nvSpPr>
        <p:spPr>
          <a:xfrm>
            <a:off x="838886" y="2925068"/>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solliciteer</a:t>
            </a:r>
            <a:endParaRPr lang="nl-NL" sz="1050" dirty="0">
              <a:solidFill>
                <a:srgbClr val="8098AA"/>
              </a:solidFill>
              <a:cs typeface="Arial" panose="020B0604020202020204" pitchFamily="34" charset="0"/>
            </a:endParaRPr>
          </a:p>
        </p:txBody>
      </p:sp>
      <p:sp>
        <p:nvSpPr>
          <p:cNvPr id="484" name="Freeform 754">
            <a:extLst>
              <a:ext uri="{FF2B5EF4-FFF2-40B4-BE49-F238E27FC236}">
                <a16:creationId xmlns:a16="http://schemas.microsoft.com/office/drawing/2014/main" id="{E71AA46A-F08D-6F36-467F-05E836EAA342}"/>
              </a:ext>
            </a:extLst>
          </p:cNvPr>
          <p:cNvSpPr/>
          <p:nvPr/>
        </p:nvSpPr>
        <p:spPr>
          <a:xfrm>
            <a:off x="849796" y="3191687"/>
            <a:ext cx="105267"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pic>
        <p:nvPicPr>
          <p:cNvPr id="485" name="Graphic 484">
            <a:extLst>
              <a:ext uri="{FF2B5EF4-FFF2-40B4-BE49-F238E27FC236}">
                <a16:creationId xmlns:a16="http://schemas.microsoft.com/office/drawing/2014/main" id="{AEF63B2B-EF86-54F5-FF99-757BD5F09078}"/>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136634" y="2856282"/>
            <a:ext cx="719709" cy="719709"/>
          </a:xfrm>
          <a:prstGeom prst="rect">
            <a:avLst/>
          </a:prstGeom>
        </p:spPr>
      </p:pic>
      <p:sp>
        <p:nvSpPr>
          <p:cNvPr id="488" name="Content Placeholder 2">
            <a:extLst>
              <a:ext uri="{FF2B5EF4-FFF2-40B4-BE49-F238E27FC236}">
                <a16:creationId xmlns:a16="http://schemas.microsoft.com/office/drawing/2014/main" id="{12080FCC-A78D-08F0-39DF-4D5E560AF95A}"/>
              </a:ext>
            </a:extLst>
          </p:cNvPr>
          <p:cNvSpPr txBox="1">
            <a:spLocks/>
          </p:cNvSpPr>
          <p:nvPr/>
        </p:nvSpPr>
        <p:spPr>
          <a:xfrm>
            <a:off x="1054478" y="4210743"/>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heb een gesprek</a:t>
            </a:r>
            <a:endParaRPr lang="nl-NL" sz="1050" dirty="0">
              <a:solidFill>
                <a:srgbClr val="8098AA"/>
              </a:solidFill>
              <a:cs typeface="Arial" panose="020B0604020202020204" pitchFamily="34" charset="0"/>
            </a:endParaRPr>
          </a:p>
        </p:txBody>
      </p:sp>
      <p:sp>
        <p:nvSpPr>
          <p:cNvPr id="489" name="Freeform 754">
            <a:extLst>
              <a:ext uri="{FF2B5EF4-FFF2-40B4-BE49-F238E27FC236}">
                <a16:creationId xmlns:a16="http://schemas.microsoft.com/office/drawing/2014/main" id="{AEB1659F-52D6-B9C3-FB27-2E8732329795}"/>
              </a:ext>
            </a:extLst>
          </p:cNvPr>
          <p:cNvSpPr/>
          <p:nvPr/>
        </p:nvSpPr>
        <p:spPr>
          <a:xfrm flipV="1">
            <a:off x="1418105" y="3568508"/>
            <a:ext cx="85977" cy="55786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490" name="Content Placeholder 2">
            <a:extLst>
              <a:ext uri="{FF2B5EF4-FFF2-40B4-BE49-F238E27FC236}">
                <a16:creationId xmlns:a16="http://schemas.microsoft.com/office/drawing/2014/main" id="{68E47508-6568-35E6-CE52-DA1A99068A0B}"/>
              </a:ext>
            </a:extLst>
          </p:cNvPr>
          <p:cNvSpPr txBox="1">
            <a:spLocks/>
          </p:cNvSpPr>
          <p:nvPr/>
        </p:nvSpPr>
        <p:spPr>
          <a:xfrm>
            <a:off x="1791740" y="4740870"/>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word afgewezen</a:t>
            </a:r>
            <a:endParaRPr lang="nl-NL" sz="1050" dirty="0">
              <a:solidFill>
                <a:srgbClr val="8098AA"/>
              </a:solidFill>
              <a:cs typeface="Arial" panose="020B0604020202020204" pitchFamily="34" charset="0"/>
            </a:endParaRPr>
          </a:p>
        </p:txBody>
      </p:sp>
      <p:sp>
        <p:nvSpPr>
          <p:cNvPr id="491" name="Freeform 754">
            <a:extLst>
              <a:ext uri="{FF2B5EF4-FFF2-40B4-BE49-F238E27FC236}">
                <a16:creationId xmlns:a16="http://schemas.microsoft.com/office/drawing/2014/main" id="{944A65E0-4110-1827-B4B6-50186112DF12}"/>
              </a:ext>
            </a:extLst>
          </p:cNvPr>
          <p:cNvSpPr/>
          <p:nvPr/>
        </p:nvSpPr>
        <p:spPr>
          <a:xfrm flipV="1">
            <a:off x="2155367" y="4098635"/>
            <a:ext cx="85977" cy="55786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492" name="Content Placeholder 2">
            <a:extLst>
              <a:ext uri="{FF2B5EF4-FFF2-40B4-BE49-F238E27FC236}">
                <a16:creationId xmlns:a16="http://schemas.microsoft.com/office/drawing/2014/main" id="{011B4DD2-2710-0E87-9A41-F9429E034336}"/>
              </a:ext>
            </a:extLst>
          </p:cNvPr>
          <p:cNvSpPr txBox="1">
            <a:spLocks/>
          </p:cNvSpPr>
          <p:nvPr/>
        </p:nvSpPr>
        <p:spPr>
          <a:xfrm>
            <a:off x="1435538" y="2502373"/>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krijg een voorstel</a:t>
            </a:r>
            <a:endParaRPr lang="nl-NL" sz="1050" dirty="0">
              <a:solidFill>
                <a:srgbClr val="8098AA"/>
              </a:solidFill>
              <a:cs typeface="Arial" panose="020B0604020202020204" pitchFamily="34" charset="0"/>
            </a:endParaRPr>
          </a:p>
        </p:txBody>
      </p:sp>
      <p:sp>
        <p:nvSpPr>
          <p:cNvPr id="493" name="Freeform 754">
            <a:extLst>
              <a:ext uri="{FF2B5EF4-FFF2-40B4-BE49-F238E27FC236}">
                <a16:creationId xmlns:a16="http://schemas.microsoft.com/office/drawing/2014/main" id="{A08E55C9-0DCA-65BF-0754-2249A0457C7B}"/>
              </a:ext>
            </a:extLst>
          </p:cNvPr>
          <p:cNvSpPr/>
          <p:nvPr/>
        </p:nvSpPr>
        <p:spPr>
          <a:xfrm rot="17058532">
            <a:off x="1998737" y="2996767"/>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500" name="Content Placeholder 2">
            <a:extLst>
              <a:ext uri="{FF2B5EF4-FFF2-40B4-BE49-F238E27FC236}">
                <a16:creationId xmlns:a16="http://schemas.microsoft.com/office/drawing/2014/main" id="{FDA791AF-D4F0-113A-8193-20C130F27734}"/>
              </a:ext>
            </a:extLst>
          </p:cNvPr>
          <p:cNvSpPr txBox="1">
            <a:spLocks/>
          </p:cNvSpPr>
          <p:nvPr/>
        </p:nvSpPr>
        <p:spPr>
          <a:xfrm>
            <a:off x="1288490" y="2052353"/>
            <a:ext cx="899208" cy="305452"/>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Ik teken mijn contract</a:t>
            </a:r>
            <a:endParaRPr lang="nl-NL" sz="1050" dirty="0">
              <a:solidFill>
                <a:schemeClr val="accent2"/>
              </a:solidFill>
              <a:cs typeface="Arial" panose="020B0604020202020204" pitchFamily="34" charset="0"/>
            </a:endParaRPr>
          </a:p>
        </p:txBody>
      </p:sp>
      <p:sp>
        <p:nvSpPr>
          <p:cNvPr id="501" name="Freeform 754">
            <a:extLst>
              <a:ext uri="{FF2B5EF4-FFF2-40B4-BE49-F238E27FC236}">
                <a16:creationId xmlns:a16="http://schemas.microsoft.com/office/drawing/2014/main" id="{D0BB5241-724C-193D-30D0-9912EE850786}"/>
              </a:ext>
            </a:extLst>
          </p:cNvPr>
          <p:cNvSpPr/>
          <p:nvPr/>
        </p:nvSpPr>
        <p:spPr>
          <a:xfrm rot="17058532">
            <a:off x="2315234" y="2193695"/>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507" name="Content Placeholder 2">
            <a:extLst>
              <a:ext uri="{FF2B5EF4-FFF2-40B4-BE49-F238E27FC236}">
                <a16:creationId xmlns:a16="http://schemas.microsoft.com/office/drawing/2014/main" id="{0DDA7F51-D9DA-0CCF-3BC8-A5CC7022C990}"/>
              </a:ext>
            </a:extLst>
          </p:cNvPr>
          <p:cNvSpPr txBox="1">
            <a:spLocks/>
          </p:cNvSpPr>
          <p:nvPr/>
        </p:nvSpPr>
        <p:spPr>
          <a:xfrm>
            <a:off x="2412661" y="4084748"/>
            <a:ext cx="660354"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ga niet in op het aanbod</a:t>
            </a:r>
            <a:endParaRPr lang="nl-NL" sz="1050" dirty="0">
              <a:solidFill>
                <a:srgbClr val="8098AA"/>
              </a:solidFill>
              <a:cs typeface="Arial" panose="020B0604020202020204" pitchFamily="34" charset="0"/>
            </a:endParaRPr>
          </a:p>
        </p:txBody>
      </p:sp>
      <p:sp>
        <p:nvSpPr>
          <p:cNvPr id="508" name="Freeform 754">
            <a:extLst>
              <a:ext uri="{FF2B5EF4-FFF2-40B4-BE49-F238E27FC236}">
                <a16:creationId xmlns:a16="http://schemas.microsoft.com/office/drawing/2014/main" id="{A02A1E80-CE21-FDA1-F1F3-98D57945B0D1}"/>
              </a:ext>
            </a:extLst>
          </p:cNvPr>
          <p:cNvSpPr/>
          <p:nvPr/>
        </p:nvSpPr>
        <p:spPr>
          <a:xfrm rot="2816181" flipV="1">
            <a:off x="2593748" y="3469171"/>
            <a:ext cx="224679" cy="55786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grpSp>
        <p:nvGrpSpPr>
          <p:cNvPr id="511" name="Group 510">
            <a:extLst>
              <a:ext uri="{FF2B5EF4-FFF2-40B4-BE49-F238E27FC236}">
                <a16:creationId xmlns:a16="http://schemas.microsoft.com/office/drawing/2014/main" id="{2D6F551F-1DAF-2CD1-248E-871A804F06A3}"/>
              </a:ext>
            </a:extLst>
          </p:cNvPr>
          <p:cNvGrpSpPr/>
          <p:nvPr/>
        </p:nvGrpSpPr>
        <p:grpSpPr>
          <a:xfrm>
            <a:off x="2506496" y="1103983"/>
            <a:ext cx="1008000" cy="421281"/>
            <a:chOff x="90758" y="3413433"/>
            <a:chExt cx="1008000" cy="421281"/>
          </a:xfrm>
        </p:grpSpPr>
        <p:sp>
          <p:nvSpPr>
            <p:cNvPr id="88" name="Rectangle: Rounded Corners 87">
              <a:extLst>
                <a:ext uri="{FF2B5EF4-FFF2-40B4-BE49-F238E27FC236}">
                  <a16:creationId xmlns:a16="http://schemas.microsoft.com/office/drawing/2014/main" id="{099C954C-69E6-E740-FFCB-3FAB22D0D862}"/>
                </a:ext>
              </a:extLst>
            </p:cNvPr>
            <p:cNvSpPr/>
            <p:nvPr/>
          </p:nvSpPr>
          <p:spPr>
            <a:xfrm>
              <a:off x="204158" y="3439283"/>
              <a:ext cx="781200" cy="395431"/>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89" name="TextBox 88">
              <a:extLst>
                <a:ext uri="{FF2B5EF4-FFF2-40B4-BE49-F238E27FC236}">
                  <a16:creationId xmlns:a16="http://schemas.microsoft.com/office/drawing/2014/main" id="{33F034E0-F708-FC68-45F9-0F8B08943D46}"/>
                </a:ext>
              </a:extLst>
            </p:cNvPr>
            <p:cNvSpPr txBox="1"/>
            <p:nvPr/>
          </p:nvSpPr>
          <p:spPr>
            <a:xfrm>
              <a:off x="90758" y="3413433"/>
              <a:ext cx="1008000" cy="415498"/>
            </a:xfrm>
            <a:prstGeom prst="rect">
              <a:avLst/>
            </a:prstGeom>
            <a:noFill/>
          </p:spPr>
          <p:txBody>
            <a:bodyPr wrap="square" rtlCol="0">
              <a:spAutoFit/>
            </a:bodyPr>
            <a:lstStyle/>
            <a:p>
              <a:pPr algn="ctr"/>
              <a:r>
                <a:rPr lang="nl-NL" sz="1050" dirty="0">
                  <a:solidFill>
                    <a:schemeClr val="bg1"/>
                  </a:solidFill>
                </a:rPr>
                <a:t>Ik start met werken</a:t>
              </a:r>
            </a:p>
          </p:txBody>
        </p:sp>
      </p:grpSp>
      <p:pic>
        <p:nvPicPr>
          <p:cNvPr id="144" name="Graphic 143">
            <a:extLst>
              <a:ext uri="{FF2B5EF4-FFF2-40B4-BE49-F238E27FC236}">
                <a16:creationId xmlns:a16="http://schemas.microsoft.com/office/drawing/2014/main" id="{FD374492-B798-A276-493F-98F81ECBB3C0}"/>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a:off x="552521" y="2591914"/>
            <a:ext cx="294602" cy="294602"/>
          </a:xfrm>
          <a:prstGeom prst="rect">
            <a:avLst/>
          </a:prstGeom>
        </p:spPr>
      </p:pic>
      <p:grpSp>
        <p:nvGrpSpPr>
          <p:cNvPr id="145" name="Group 144">
            <a:extLst>
              <a:ext uri="{FF2B5EF4-FFF2-40B4-BE49-F238E27FC236}">
                <a16:creationId xmlns:a16="http://schemas.microsoft.com/office/drawing/2014/main" id="{385C7960-63C3-113B-55E2-B46D15603932}"/>
              </a:ext>
            </a:extLst>
          </p:cNvPr>
          <p:cNvGrpSpPr/>
          <p:nvPr/>
        </p:nvGrpSpPr>
        <p:grpSpPr>
          <a:xfrm>
            <a:off x="3081388" y="5825892"/>
            <a:ext cx="796712" cy="415498"/>
            <a:chOff x="162328" y="3417784"/>
            <a:chExt cx="796712" cy="415498"/>
          </a:xfrm>
        </p:grpSpPr>
        <p:sp>
          <p:nvSpPr>
            <p:cNvPr id="146" name="Rectangle: Rounded Corners 145">
              <a:extLst>
                <a:ext uri="{FF2B5EF4-FFF2-40B4-BE49-F238E27FC236}">
                  <a16:creationId xmlns:a16="http://schemas.microsoft.com/office/drawing/2014/main" id="{48FFE4E4-AF56-687B-198B-56EB037ABAE9}"/>
                </a:ext>
              </a:extLst>
            </p:cNvPr>
            <p:cNvSpPr/>
            <p:nvPr/>
          </p:nvSpPr>
          <p:spPr>
            <a:xfrm>
              <a:off x="204158" y="3439283"/>
              <a:ext cx="664776" cy="389635"/>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147" name="TextBox 146">
              <a:extLst>
                <a:ext uri="{FF2B5EF4-FFF2-40B4-BE49-F238E27FC236}">
                  <a16:creationId xmlns:a16="http://schemas.microsoft.com/office/drawing/2014/main" id="{4933A9DB-3BD6-594B-9390-396AC0E66023}"/>
                </a:ext>
              </a:extLst>
            </p:cNvPr>
            <p:cNvSpPr txBox="1"/>
            <p:nvPr/>
          </p:nvSpPr>
          <p:spPr>
            <a:xfrm>
              <a:off x="162328" y="3417784"/>
              <a:ext cx="796712" cy="415498"/>
            </a:xfrm>
            <a:prstGeom prst="rect">
              <a:avLst/>
            </a:prstGeom>
            <a:noFill/>
          </p:spPr>
          <p:txBody>
            <a:bodyPr wrap="square" rtlCol="0">
              <a:spAutoFit/>
            </a:bodyPr>
            <a:lstStyle/>
            <a:p>
              <a:pPr algn="ctr"/>
              <a:r>
                <a:rPr lang="nl-NL" sz="1050" dirty="0">
                  <a:solidFill>
                    <a:schemeClr val="bg1"/>
                  </a:solidFill>
                </a:rPr>
                <a:t>Ik ben aan het werk</a:t>
              </a:r>
            </a:p>
          </p:txBody>
        </p:sp>
      </p:grpSp>
      <p:grpSp>
        <p:nvGrpSpPr>
          <p:cNvPr id="148" name="Group 147">
            <a:extLst>
              <a:ext uri="{FF2B5EF4-FFF2-40B4-BE49-F238E27FC236}">
                <a16:creationId xmlns:a16="http://schemas.microsoft.com/office/drawing/2014/main" id="{99B90F16-C9FC-79DB-2CD8-DAA646D42DD1}"/>
              </a:ext>
            </a:extLst>
          </p:cNvPr>
          <p:cNvGrpSpPr/>
          <p:nvPr/>
        </p:nvGrpSpPr>
        <p:grpSpPr>
          <a:xfrm>
            <a:off x="5955397" y="4838533"/>
            <a:ext cx="1008000" cy="424948"/>
            <a:chOff x="109903" y="3415034"/>
            <a:chExt cx="857812" cy="424948"/>
          </a:xfrm>
        </p:grpSpPr>
        <p:sp>
          <p:nvSpPr>
            <p:cNvPr id="149" name="Rectangle: Rounded Corners 148">
              <a:extLst>
                <a:ext uri="{FF2B5EF4-FFF2-40B4-BE49-F238E27FC236}">
                  <a16:creationId xmlns:a16="http://schemas.microsoft.com/office/drawing/2014/main" id="{D8C09FAE-CF5C-818A-4730-3220410FB4A1}"/>
                </a:ext>
              </a:extLst>
            </p:cNvPr>
            <p:cNvSpPr/>
            <p:nvPr/>
          </p:nvSpPr>
          <p:spPr>
            <a:xfrm>
              <a:off x="204158" y="3439284"/>
              <a:ext cx="664776" cy="400698"/>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150" name="TextBox 149">
              <a:extLst>
                <a:ext uri="{FF2B5EF4-FFF2-40B4-BE49-F238E27FC236}">
                  <a16:creationId xmlns:a16="http://schemas.microsoft.com/office/drawing/2014/main" id="{967F06AA-48A9-9AA9-EC0F-366B4EBB4B71}"/>
                </a:ext>
              </a:extLst>
            </p:cNvPr>
            <p:cNvSpPr txBox="1"/>
            <p:nvPr/>
          </p:nvSpPr>
          <p:spPr>
            <a:xfrm>
              <a:off x="109903" y="3415034"/>
              <a:ext cx="857812" cy="415498"/>
            </a:xfrm>
            <a:prstGeom prst="rect">
              <a:avLst/>
            </a:prstGeom>
            <a:noFill/>
          </p:spPr>
          <p:txBody>
            <a:bodyPr wrap="square" rtlCol="0">
              <a:spAutoFit/>
            </a:bodyPr>
            <a:lstStyle/>
            <a:p>
              <a:pPr algn="ctr"/>
              <a:r>
                <a:rPr lang="nl-NL" sz="1050" dirty="0">
                  <a:solidFill>
                    <a:schemeClr val="bg1"/>
                  </a:solidFill>
                </a:rPr>
                <a:t>Ik ontwikkel mezelf</a:t>
              </a:r>
            </a:p>
          </p:txBody>
        </p:sp>
      </p:grpSp>
      <p:grpSp>
        <p:nvGrpSpPr>
          <p:cNvPr id="151" name="Group 150">
            <a:extLst>
              <a:ext uri="{FF2B5EF4-FFF2-40B4-BE49-F238E27FC236}">
                <a16:creationId xmlns:a16="http://schemas.microsoft.com/office/drawing/2014/main" id="{00CF8D70-2521-4D54-14B3-B76D9561BD8A}"/>
              </a:ext>
            </a:extLst>
          </p:cNvPr>
          <p:cNvGrpSpPr/>
          <p:nvPr/>
        </p:nvGrpSpPr>
        <p:grpSpPr>
          <a:xfrm>
            <a:off x="10634227" y="3691194"/>
            <a:ext cx="1036196" cy="415498"/>
            <a:chOff x="89237" y="3429013"/>
            <a:chExt cx="1036196" cy="415498"/>
          </a:xfrm>
        </p:grpSpPr>
        <p:sp>
          <p:nvSpPr>
            <p:cNvPr id="152" name="Rectangle: Rounded Corners 151">
              <a:extLst>
                <a:ext uri="{FF2B5EF4-FFF2-40B4-BE49-F238E27FC236}">
                  <a16:creationId xmlns:a16="http://schemas.microsoft.com/office/drawing/2014/main" id="{4C432101-269C-0E74-1520-5BBDAD4F40BC}"/>
                </a:ext>
              </a:extLst>
            </p:cNvPr>
            <p:cNvSpPr/>
            <p:nvPr/>
          </p:nvSpPr>
          <p:spPr>
            <a:xfrm>
              <a:off x="204156" y="3439284"/>
              <a:ext cx="781200" cy="383283"/>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179" name="TextBox 178">
              <a:extLst>
                <a:ext uri="{FF2B5EF4-FFF2-40B4-BE49-F238E27FC236}">
                  <a16:creationId xmlns:a16="http://schemas.microsoft.com/office/drawing/2014/main" id="{1ED28BF7-AE84-74EB-E826-59728DAB835F}"/>
                </a:ext>
              </a:extLst>
            </p:cNvPr>
            <p:cNvSpPr txBox="1"/>
            <p:nvPr/>
          </p:nvSpPr>
          <p:spPr>
            <a:xfrm>
              <a:off x="89237" y="3429013"/>
              <a:ext cx="1036196" cy="415498"/>
            </a:xfrm>
            <a:prstGeom prst="rect">
              <a:avLst/>
            </a:prstGeom>
            <a:noFill/>
          </p:spPr>
          <p:txBody>
            <a:bodyPr wrap="square" rtlCol="0">
              <a:spAutoFit/>
            </a:bodyPr>
            <a:lstStyle/>
            <a:p>
              <a:pPr algn="ctr"/>
              <a:r>
                <a:rPr lang="nl-NL" sz="1050" dirty="0">
                  <a:solidFill>
                    <a:schemeClr val="bg1"/>
                  </a:solidFill>
                </a:rPr>
                <a:t>Mijn contract eindigt</a:t>
              </a:r>
            </a:p>
          </p:txBody>
        </p:sp>
      </p:grpSp>
      <p:grpSp>
        <p:nvGrpSpPr>
          <p:cNvPr id="181" name="Graphic 179">
            <a:extLst>
              <a:ext uri="{FF2B5EF4-FFF2-40B4-BE49-F238E27FC236}">
                <a16:creationId xmlns:a16="http://schemas.microsoft.com/office/drawing/2014/main" id="{66F5D483-4E77-D22D-D759-DFB8953EE62A}"/>
              </a:ext>
            </a:extLst>
          </p:cNvPr>
          <p:cNvGrpSpPr/>
          <p:nvPr/>
        </p:nvGrpSpPr>
        <p:grpSpPr>
          <a:xfrm>
            <a:off x="3219782" y="5160755"/>
            <a:ext cx="487103" cy="564012"/>
            <a:chOff x="3862574" y="6337796"/>
            <a:chExt cx="314867" cy="364582"/>
          </a:xfrm>
          <a:solidFill>
            <a:schemeClr val="accent2"/>
          </a:solidFill>
        </p:grpSpPr>
        <p:sp>
          <p:nvSpPr>
            <p:cNvPr id="182" name="Freeform: Shape 181">
              <a:extLst>
                <a:ext uri="{FF2B5EF4-FFF2-40B4-BE49-F238E27FC236}">
                  <a16:creationId xmlns:a16="http://schemas.microsoft.com/office/drawing/2014/main" id="{80EAAB26-8FB5-EAC1-FBA8-CEDC4E79D9CC}"/>
                </a:ext>
              </a:extLst>
            </p:cNvPr>
            <p:cNvSpPr/>
            <p:nvPr/>
          </p:nvSpPr>
          <p:spPr>
            <a:xfrm>
              <a:off x="4061438" y="6536659"/>
              <a:ext cx="116003" cy="165719"/>
            </a:xfrm>
            <a:custGeom>
              <a:avLst/>
              <a:gdLst>
                <a:gd name="connsiteX0" fmla="*/ 107718 w 116003"/>
                <a:gd name="connsiteY0" fmla="*/ 165719 h 165719"/>
                <a:gd name="connsiteX1" fmla="*/ 91146 w 116003"/>
                <a:gd name="connsiteY1" fmla="*/ 165719 h 165719"/>
                <a:gd name="connsiteX2" fmla="*/ 82860 w 116003"/>
                <a:gd name="connsiteY2" fmla="*/ 157433 h 165719"/>
                <a:gd name="connsiteX3" fmla="*/ 82860 w 116003"/>
                <a:gd name="connsiteY3" fmla="*/ 33144 h 165719"/>
                <a:gd name="connsiteX4" fmla="*/ 8286 w 116003"/>
                <a:gd name="connsiteY4" fmla="*/ 33144 h 165719"/>
                <a:gd name="connsiteX5" fmla="*/ 0 w 116003"/>
                <a:gd name="connsiteY5" fmla="*/ 24858 h 165719"/>
                <a:gd name="connsiteX6" fmla="*/ 0 w 116003"/>
                <a:gd name="connsiteY6" fmla="*/ 8286 h 165719"/>
                <a:gd name="connsiteX7" fmla="*/ 8286 w 116003"/>
                <a:gd name="connsiteY7" fmla="*/ 0 h 165719"/>
                <a:gd name="connsiteX8" fmla="*/ 99432 w 116003"/>
                <a:gd name="connsiteY8" fmla="*/ 0 h 165719"/>
                <a:gd name="connsiteX9" fmla="*/ 116004 w 116003"/>
                <a:gd name="connsiteY9" fmla="*/ 16572 h 165719"/>
                <a:gd name="connsiteX10" fmla="*/ 116004 w 116003"/>
                <a:gd name="connsiteY10" fmla="*/ 157433 h 165719"/>
                <a:gd name="connsiteX11" fmla="*/ 107718 w 116003"/>
                <a:gd name="connsiteY11" fmla="*/ 165719 h 16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003" h="165719">
                  <a:moveTo>
                    <a:pt x="107718" y="165719"/>
                  </a:moveTo>
                  <a:lnTo>
                    <a:pt x="91146" y="165719"/>
                  </a:lnTo>
                  <a:cubicBezTo>
                    <a:pt x="86571" y="165719"/>
                    <a:pt x="82860" y="162008"/>
                    <a:pt x="82860" y="157433"/>
                  </a:cubicBezTo>
                  <a:lnTo>
                    <a:pt x="82860" y="33144"/>
                  </a:lnTo>
                  <a:lnTo>
                    <a:pt x="8286" y="33144"/>
                  </a:lnTo>
                  <a:cubicBezTo>
                    <a:pt x="3712" y="33144"/>
                    <a:pt x="0" y="29432"/>
                    <a:pt x="0" y="24858"/>
                  </a:cubicBezTo>
                  <a:lnTo>
                    <a:pt x="0" y="8286"/>
                  </a:lnTo>
                  <a:cubicBezTo>
                    <a:pt x="0" y="3712"/>
                    <a:pt x="3712" y="0"/>
                    <a:pt x="8286" y="0"/>
                  </a:cubicBezTo>
                  <a:lnTo>
                    <a:pt x="99432" y="0"/>
                  </a:lnTo>
                  <a:cubicBezTo>
                    <a:pt x="108580" y="0"/>
                    <a:pt x="116004" y="7423"/>
                    <a:pt x="116004" y="16572"/>
                  </a:cubicBezTo>
                  <a:lnTo>
                    <a:pt x="116004" y="157433"/>
                  </a:lnTo>
                  <a:cubicBezTo>
                    <a:pt x="116004" y="162008"/>
                    <a:pt x="112292" y="165719"/>
                    <a:pt x="107718" y="165719"/>
                  </a:cubicBezTo>
                  <a:close/>
                </a:path>
              </a:pathLst>
            </a:custGeom>
            <a:solidFill>
              <a:schemeClr val="accent2"/>
            </a:solidFill>
            <a:ln w="5429" cap="flat">
              <a:solidFill>
                <a:schemeClr val="bg1"/>
              </a:solidFill>
              <a:prstDash val="solid"/>
              <a:miter/>
            </a:ln>
          </p:spPr>
          <p:txBody>
            <a:bodyPr rtlCol="0" anchor="ctr"/>
            <a:lstStyle/>
            <a:p>
              <a:endParaRPr lang="nl-NL" dirty="0"/>
            </a:p>
          </p:txBody>
        </p:sp>
        <p:sp>
          <p:nvSpPr>
            <p:cNvPr id="183" name="Freeform: Shape 182">
              <a:extLst>
                <a:ext uri="{FF2B5EF4-FFF2-40B4-BE49-F238E27FC236}">
                  <a16:creationId xmlns:a16="http://schemas.microsoft.com/office/drawing/2014/main" id="{E2872F5F-7EF6-5762-FAB8-76BFC228A970}"/>
                </a:ext>
              </a:extLst>
            </p:cNvPr>
            <p:cNvSpPr/>
            <p:nvPr/>
          </p:nvSpPr>
          <p:spPr>
            <a:xfrm>
              <a:off x="4061438" y="6418873"/>
              <a:ext cx="114227" cy="101214"/>
            </a:xfrm>
            <a:custGeom>
              <a:avLst/>
              <a:gdLst>
                <a:gd name="connsiteX0" fmla="*/ 82860 w 114227"/>
                <a:gd name="connsiteY0" fmla="*/ 101214 h 101214"/>
                <a:gd name="connsiteX1" fmla="*/ 8286 w 114227"/>
                <a:gd name="connsiteY1" fmla="*/ 101214 h 101214"/>
                <a:gd name="connsiteX2" fmla="*/ 0 w 114227"/>
                <a:gd name="connsiteY2" fmla="*/ 92928 h 101214"/>
                <a:gd name="connsiteX3" fmla="*/ 0 w 114227"/>
                <a:gd name="connsiteY3" fmla="*/ 76356 h 101214"/>
                <a:gd name="connsiteX4" fmla="*/ 8286 w 114227"/>
                <a:gd name="connsiteY4" fmla="*/ 68070 h 101214"/>
                <a:gd name="connsiteX5" fmla="*/ 69287 w 114227"/>
                <a:gd name="connsiteY5" fmla="*/ 68070 h 101214"/>
                <a:gd name="connsiteX6" fmla="*/ 81565 w 114227"/>
                <a:gd name="connsiteY6" fmla="*/ 6660 h 101214"/>
                <a:gd name="connsiteX7" fmla="*/ 91319 w 114227"/>
                <a:gd name="connsiteY7" fmla="*/ 165 h 101214"/>
                <a:gd name="connsiteX8" fmla="*/ 107567 w 114227"/>
                <a:gd name="connsiteY8" fmla="*/ 3423 h 101214"/>
                <a:gd name="connsiteX9" fmla="*/ 114062 w 114227"/>
                <a:gd name="connsiteY9" fmla="*/ 13176 h 101214"/>
                <a:gd name="connsiteX10" fmla="*/ 99109 w 114227"/>
                <a:gd name="connsiteY10" fmla="*/ 87899 h 101214"/>
                <a:gd name="connsiteX11" fmla="*/ 82860 w 114227"/>
                <a:gd name="connsiteY11" fmla="*/ 101213 h 10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227" h="101214">
                  <a:moveTo>
                    <a:pt x="82860" y="101214"/>
                  </a:moveTo>
                  <a:lnTo>
                    <a:pt x="8286" y="101214"/>
                  </a:lnTo>
                  <a:cubicBezTo>
                    <a:pt x="3712" y="101214"/>
                    <a:pt x="0" y="97503"/>
                    <a:pt x="0" y="92928"/>
                  </a:cubicBezTo>
                  <a:lnTo>
                    <a:pt x="0" y="76356"/>
                  </a:lnTo>
                  <a:cubicBezTo>
                    <a:pt x="0" y="71782"/>
                    <a:pt x="3712" y="68070"/>
                    <a:pt x="8286" y="68070"/>
                  </a:cubicBezTo>
                  <a:lnTo>
                    <a:pt x="69287" y="68070"/>
                  </a:lnTo>
                  <a:lnTo>
                    <a:pt x="81565" y="6660"/>
                  </a:lnTo>
                  <a:cubicBezTo>
                    <a:pt x="82450" y="2172"/>
                    <a:pt x="86830" y="-741"/>
                    <a:pt x="91319" y="165"/>
                  </a:cubicBezTo>
                  <a:lnTo>
                    <a:pt x="107567" y="3423"/>
                  </a:lnTo>
                  <a:cubicBezTo>
                    <a:pt x="112055" y="4330"/>
                    <a:pt x="114968" y="8689"/>
                    <a:pt x="114062" y="13176"/>
                  </a:cubicBezTo>
                  <a:lnTo>
                    <a:pt x="99109" y="87899"/>
                  </a:lnTo>
                  <a:cubicBezTo>
                    <a:pt x="97555" y="95645"/>
                    <a:pt x="90758" y="101213"/>
                    <a:pt x="82860" y="101213"/>
                  </a:cubicBezTo>
                  <a:close/>
                </a:path>
              </a:pathLst>
            </a:custGeom>
            <a:solidFill>
              <a:schemeClr val="accent2"/>
            </a:solidFill>
            <a:ln w="5429" cap="flat">
              <a:solidFill>
                <a:schemeClr val="bg1"/>
              </a:solidFill>
              <a:prstDash val="solid"/>
              <a:miter/>
            </a:ln>
          </p:spPr>
          <p:txBody>
            <a:bodyPr rtlCol="0" anchor="ctr"/>
            <a:lstStyle/>
            <a:p>
              <a:endParaRPr lang="nl-NL" dirty="0"/>
            </a:p>
          </p:txBody>
        </p:sp>
        <p:sp>
          <p:nvSpPr>
            <p:cNvPr id="184" name="Freeform: Shape 183">
              <a:extLst>
                <a:ext uri="{FF2B5EF4-FFF2-40B4-BE49-F238E27FC236}">
                  <a16:creationId xmlns:a16="http://schemas.microsoft.com/office/drawing/2014/main" id="{5403223A-D295-4FAE-EC3D-DC856F89D126}"/>
                </a:ext>
              </a:extLst>
            </p:cNvPr>
            <p:cNvSpPr/>
            <p:nvPr/>
          </p:nvSpPr>
          <p:spPr>
            <a:xfrm>
              <a:off x="3862574" y="6470371"/>
              <a:ext cx="116003" cy="232007"/>
            </a:xfrm>
            <a:custGeom>
              <a:avLst/>
              <a:gdLst>
                <a:gd name="connsiteX0" fmla="*/ 116004 w 116003"/>
                <a:gd name="connsiteY0" fmla="*/ 149147 h 232007"/>
                <a:gd name="connsiteX1" fmla="*/ 99432 w 116003"/>
                <a:gd name="connsiteY1" fmla="*/ 165719 h 232007"/>
                <a:gd name="connsiteX2" fmla="*/ 82860 w 116003"/>
                <a:gd name="connsiteY2" fmla="*/ 165719 h 232007"/>
                <a:gd name="connsiteX3" fmla="*/ 82860 w 116003"/>
                <a:gd name="connsiteY3" fmla="*/ 198863 h 232007"/>
                <a:gd name="connsiteX4" fmla="*/ 99432 w 116003"/>
                <a:gd name="connsiteY4" fmla="*/ 215435 h 232007"/>
                <a:gd name="connsiteX5" fmla="*/ 99432 w 116003"/>
                <a:gd name="connsiteY5" fmla="*/ 232007 h 232007"/>
                <a:gd name="connsiteX6" fmla="*/ 33144 w 116003"/>
                <a:gd name="connsiteY6" fmla="*/ 232007 h 232007"/>
                <a:gd name="connsiteX7" fmla="*/ 33144 w 116003"/>
                <a:gd name="connsiteY7" fmla="*/ 215435 h 232007"/>
                <a:gd name="connsiteX8" fmla="*/ 49716 w 116003"/>
                <a:gd name="connsiteY8" fmla="*/ 198863 h 232007"/>
                <a:gd name="connsiteX9" fmla="*/ 49716 w 116003"/>
                <a:gd name="connsiteY9" fmla="*/ 165719 h 232007"/>
                <a:gd name="connsiteX10" fmla="*/ 0 w 116003"/>
                <a:gd name="connsiteY10" fmla="*/ 116004 h 232007"/>
                <a:gd name="connsiteX11" fmla="*/ 0 w 116003"/>
                <a:gd name="connsiteY11" fmla="*/ 16572 h 232007"/>
                <a:gd name="connsiteX12" fmla="*/ 16572 w 116003"/>
                <a:gd name="connsiteY12" fmla="*/ 0 h 232007"/>
                <a:gd name="connsiteX13" fmla="*/ 33144 w 116003"/>
                <a:gd name="connsiteY13" fmla="*/ 16572 h 232007"/>
                <a:gd name="connsiteX14" fmla="*/ 33144 w 116003"/>
                <a:gd name="connsiteY14" fmla="*/ 116004 h 232007"/>
                <a:gd name="connsiteX15" fmla="*/ 49716 w 116003"/>
                <a:gd name="connsiteY15" fmla="*/ 132576 h 232007"/>
                <a:gd name="connsiteX16" fmla="*/ 99432 w 116003"/>
                <a:gd name="connsiteY16" fmla="*/ 132576 h 232007"/>
                <a:gd name="connsiteX17" fmla="*/ 116004 w 116003"/>
                <a:gd name="connsiteY17" fmla="*/ 149147 h 23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003" h="232007">
                  <a:moveTo>
                    <a:pt x="116004" y="149147"/>
                  </a:moveTo>
                  <a:cubicBezTo>
                    <a:pt x="116004" y="158296"/>
                    <a:pt x="108580" y="165719"/>
                    <a:pt x="99432" y="165719"/>
                  </a:cubicBezTo>
                  <a:lnTo>
                    <a:pt x="82860" y="165719"/>
                  </a:lnTo>
                  <a:lnTo>
                    <a:pt x="82860" y="198863"/>
                  </a:lnTo>
                  <a:cubicBezTo>
                    <a:pt x="92009" y="198863"/>
                    <a:pt x="99432" y="206286"/>
                    <a:pt x="99432" y="215435"/>
                  </a:cubicBezTo>
                  <a:lnTo>
                    <a:pt x="99432" y="232007"/>
                  </a:lnTo>
                  <a:lnTo>
                    <a:pt x="33144" y="232007"/>
                  </a:lnTo>
                  <a:lnTo>
                    <a:pt x="33144" y="215435"/>
                  </a:lnTo>
                  <a:cubicBezTo>
                    <a:pt x="33144" y="206286"/>
                    <a:pt x="40567" y="198863"/>
                    <a:pt x="49716" y="198863"/>
                  </a:cubicBezTo>
                  <a:lnTo>
                    <a:pt x="49716" y="165719"/>
                  </a:lnTo>
                  <a:cubicBezTo>
                    <a:pt x="22290" y="165719"/>
                    <a:pt x="0" y="143429"/>
                    <a:pt x="0" y="116004"/>
                  </a:cubicBezTo>
                  <a:lnTo>
                    <a:pt x="0" y="16572"/>
                  </a:lnTo>
                  <a:cubicBezTo>
                    <a:pt x="0" y="7423"/>
                    <a:pt x="7423" y="0"/>
                    <a:pt x="16572" y="0"/>
                  </a:cubicBezTo>
                  <a:cubicBezTo>
                    <a:pt x="25721" y="0"/>
                    <a:pt x="33144" y="7423"/>
                    <a:pt x="33144" y="16572"/>
                  </a:cubicBezTo>
                  <a:lnTo>
                    <a:pt x="33144" y="116004"/>
                  </a:lnTo>
                  <a:cubicBezTo>
                    <a:pt x="33144" y="125152"/>
                    <a:pt x="40567" y="132576"/>
                    <a:pt x="49716" y="132576"/>
                  </a:cubicBezTo>
                  <a:lnTo>
                    <a:pt x="99432" y="132576"/>
                  </a:lnTo>
                  <a:cubicBezTo>
                    <a:pt x="108580" y="132576"/>
                    <a:pt x="116004" y="139999"/>
                    <a:pt x="116004" y="149147"/>
                  </a:cubicBezTo>
                  <a:close/>
                </a:path>
              </a:pathLst>
            </a:custGeom>
            <a:solidFill>
              <a:schemeClr val="accent2"/>
            </a:solidFill>
            <a:ln w="5429" cap="flat">
              <a:solidFill>
                <a:schemeClr val="bg1"/>
              </a:solidFill>
              <a:prstDash val="solid"/>
              <a:miter/>
            </a:ln>
          </p:spPr>
          <p:txBody>
            <a:bodyPr rtlCol="0" anchor="ctr"/>
            <a:lstStyle/>
            <a:p>
              <a:endParaRPr lang="nl-NL" dirty="0"/>
            </a:p>
          </p:txBody>
        </p:sp>
        <p:sp>
          <p:nvSpPr>
            <p:cNvPr id="185" name="Freeform: Shape 184">
              <a:extLst>
                <a:ext uri="{FF2B5EF4-FFF2-40B4-BE49-F238E27FC236}">
                  <a16:creationId xmlns:a16="http://schemas.microsoft.com/office/drawing/2014/main" id="{87D007B4-9690-C2FD-3A75-25094FB17D1E}"/>
                </a:ext>
              </a:extLst>
            </p:cNvPr>
            <p:cNvSpPr/>
            <p:nvPr/>
          </p:nvSpPr>
          <p:spPr>
            <a:xfrm>
              <a:off x="3912292" y="6437230"/>
              <a:ext cx="132575" cy="265148"/>
            </a:xfrm>
            <a:custGeom>
              <a:avLst/>
              <a:gdLst>
                <a:gd name="connsiteX0" fmla="*/ 132573 w 132575"/>
                <a:gd name="connsiteY0" fmla="*/ 149145 h 265148"/>
                <a:gd name="connsiteX1" fmla="*/ 132573 w 132575"/>
                <a:gd name="connsiteY1" fmla="*/ 248577 h 265148"/>
                <a:gd name="connsiteX2" fmla="*/ 116001 w 132575"/>
                <a:gd name="connsiteY2" fmla="*/ 265149 h 265148"/>
                <a:gd name="connsiteX3" fmla="*/ 99429 w 132575"/>
                <a:gd name="connsiteY3" fmla="*/ 248577 h 265148"/>
                <a:gd name="connsiteX4" fmla="*/ 99429 w 132575"/>
                <a:gd name="connsiteY4" fmla="*/ 163193 h 265148"/>
                <a:gd name="connsiteX5" fmla="*/ 27706 w 132575"/>
                <a:gd name="connsiteY5" fmla="*/ 151238 h 265148"/>
                <a:gd name="connsiteX6" fmla="*/ 0 w 132575"/>
                <a:gd name="connsiteY6" fmla="*/ 118613 h 265148"/>
                <a:gd name="connsiteX7" fmla="*/ 0 w 132575"/>
                <a:gd name="connsiteY7" fmla="*/ 33079 h 265148"/>
                <a:gd name="connsiteX8" fmla="*/ 33144 w 132575"/>
                <a:gd name="connsiteY8" fmla="*/ 0 h 265148"/>
                <a:gd name="connsiteX9" fmla="*/ 66288 w 132575"/>
                <a:gd name="connsiteY9" fmla="*/ 33144 h 265148"/>
                <a:gd name="connsiteX10" fmla="*/ 66288 w 132575"/>
                <a:gd name="connsiteY10" fmla="*/ 49716 h 265148"/>
                <a:gd name="connsiteX11" fmla="*/ 116004 w 132575"/>
                <a:gd name="connsiteY11" fmla="*/ 49716 h 265148"/>
                <a:gd name="connsiteX12" fmla="*/ 132576 w 132575"/>
                <a:gd name="connsiteY12" fmla="*/ 66288 h 265148"/>
                <a:gd name="connsiteX13" fmla="*/ 116004 w 132575"/>
                <a:gd name="connsiteY13" fmla="*/ 82860 h 265148"/>
                <a:gd name="connsiteX14" fmla="*/ 66288 w 132575"/>
                <a:gd name="connsiteY14" fmla="*/ 82860 h 265148"/>
                <a:gd name="connsiteX15" fmla="*/ 66288 w 132575"/>
                <a:gd name="connsiteY15" fmla="*/ 124117 h 265148"/>
                <a:gd name="connsiteX16" fmla="*/ 118722 w 132575"/>
                <a:gd name="connsiteY16" fmla="*/ 132813 h 265148"/>
                <a:gd name="connsiteX17" fmla="*/ 132576 w 132575"/>
                <a:gd name="connsiteY17" fmla="*/ 149147 h 265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2575" h="265148">
                  <a:moveTo>
                    <a:pt x="132573" y="149145"/>
                  </a:moveTo>
                  <a:lnTo>
                    <a:pt x="132573" y="248577"/>
                  </a:lnTo>
                  <a:cubicBezTo>
                    <a:pt x="132573" y="257726"/>
                    <a:pt x="125150" y="265149"/>
                    <a:pt x="116001" y="265149"/>
                  </a:cubicBezTo>
                  <a:cubicBezTo>
                    <a:pt x="106853" y="265149"/>
                    <a:pt x="99429" y="257726"/>
                    <a:pt x="99429" y="248577"/>
                  </a:cubicBezTo>
                  <a:lnTo>
                    <a:pt x="99429" y="163193"/>
                  </a:lnTo>
                  <a:lnTo>
                    <a:pt x="27706" y="151238"/>
                  </a:lnTo>
                  <a:cubicBezTo>
                    <a:pt x="11630" y="148541"/>
                    <a:pt x="0" y="134817"/>
                    <a:pt x="0" y="118613"/>
                  </a:cubicBezTo>
                  <a:lnTo>
                    <a:pt x="0" y="33079"/>
                  </a:lnTo>
                  <a:cubicBezTo>
                    <a:pt x="0" y="14846"/>
                    <a:pt x="14867" y="0"/>
                    <a:pt x="33144" y="0"/>
                  </a:cubicBezTo>
                  <a:cubicBezTo>
                    <a:pt x="51421" y="0"/>
                    <a:pt x="66288" y="14867"/>
                    <a:pt x="66288" y="33144"/>
                  </a:cubicBezTo>
                  <a:lnTo>
                    <a:pt x="66288" y="49716"/>
                  </a:lnTo>
                  <a:lnTo>
                    <a:pt x="116004" y="49716"/>
                  </a:lnTo>
                  <a:cubicBezTo>
                    <a:pt x="125152" y="49716"/>
                    <a:pt x="132576" y="57139"/>
                    <a:pt x="132576" y="66288"/>
                  </a:cubicBezTo>
                  <a:cubicBezTo>
                    <a:pt x="132576" y="75437"/>
                    <a:pt x="125152" y="82860"/>
                    <a:pt x="116004" y="82860"/>
                  </a:cubicBezTo>
                  <a:lnTo>
                    <a:pt x="66288" y="82860"/>
                  </a:lnTo>
                  <a:lnTo>
                    <a:pt x="66288" y="124117"/>
                  </a:lnTo>
                  <a:lnTo>
                    <a:pt x="118722" y="132813"/>
                  </a:lnTo>
                  <a:cubicBezTo>
                    <a:pt x="126706" y="134129"/>
                    <a:pt x="132576" y="141034"/>
                    <a:pt x="132576" y="149147"/>
                  </a:cubicBezTo>
                  <a:close/>
                </a:path>
              </a:pathLst>
            </a:custGeom>
            <a:solidFill>
              <a:schemeClr val="accent2"/>
            </a:solidFill>
            <a:ln w="5429" cap="flat">
              <a:solidFill>
                <a:schemeClr val="bg1"/>
              </a:solidFill>
              <a:prstDash val="solid"/>
              <a:miter/>
            </a:ln>
          </p:spPr>
          <p:txBody>
            <a:bodyPr rtlCol="0" anchor="ctr"/>
            <a:lstStyle/>
            <a:p>
              <a:endParaRPr lang="nl-NL" dirty="0"/>
            </a:p>
          </p:txBody>
        </p:sp>
        <p:sp>
          <p:nvSpPr>
            <p:cNvPr id="578" name="Freeform: Shape 577">
              <a:extLst>
                <a:ext uri="{FF2B5EF4-FFF2-40B4-BE49-F238E27FC236}">
                  <a16:creationId xmlns:a16="http://schemas.microsoft.com/office/drawing/2014/main" id="{0D112754-82FD-19D2-17E0-ADBABAC2CECF}"/>
                </a:ext>
              </a:extLst>
            </p:cNvPr>
            <p:cNvSpPr/>
            <p:nvPr/>
          </p:nvSpPr>
          <p:spPr>
            <a:xfrm>
              <a:off x="3912290" y="6337796"/>
              <a:ext cx="82859" cy="82859"/>
            </a:xfrm>
            <a:custGeom>
              <a:avLst/>
              <a:gdLst>
                <a:gd name="connsiteX0" fmla="*/ 41430 w 82859"/>
                <a:gd name="connsiteY0" fmla="*/ 0 h 82859"/>
                <a:gd name="connsiteX1" fmla="*/ 82860 w 82859"/>
                <a:gd name="connsiteY1" fmla="*/ 41430 h 82859"/>
                <a:gd name="connsiteX2" fmla="*/ 41430 w 82859"/>
                <a:gd name="connsiteY2" fmla="*/ 82860 h 82859"/>
                <a:gd name="connsiteX3" fmla="*/ 0 w 82859"/>
                <a:gd name="connsiteY3" fmla="*/ 41430 h 82859"/>
                <a:gd name="connsiteX4" fmla="*/ 41430 w 82859"/>
                <a:gd name="connsiteY4" fmla="*/ 0 h 82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59" h="82859">
                  <a:moveTo>
                    <a:pt x="41430" y="0"/>
                  </a:moveTo>
                  <a:cubicBezTo>
                    <a:pt x="64302" y="0"/>
                    <a:pt x="82860" y="18557"/>
                    <a:pt x="82860" y="41430"/>
                  </a:cubicBezTo>
                  <a:cubicBezTo>
                    <a:pt x="82860" y="64302"/>
                    <a:pt x="64302" y="82860"/>
                    <a:pt x="41430" y="82860"/>
                  </a:cubicBezTo>
                  <a:cubicBezTo>
                    <a:pt x="18557" y="82860"/>
                    <a:pt x="0" y="64302"/>
                    <a:pt x="0" y="41430"/>
                  </a:cubicBezTo>
                  <a:cubicBezTo>
                    <a:pt x="0" y="18557"/>
                    <a:pt x="18557" y="0"/>
                    <a:pt x="41430" y="0"/>
                  </a:cubicBezTo>
                  <a:close/>
                </a:path>
              </a:pathLst>
            </a:custGeom>
            <a:solidFill>
              <a:schemeClr val="accent2"/>
            </a:solidFill>
            <a:ln w="5429" cap="flat">
              <a:solidFill>
                <a:schemeClr val="bg1"/>
              </a:solidFill>
              <a:prstDash val="solid"/>
              <a:miter/>
            </a:ln>
          </p:spPr>
          <p:txBody>
            <a:bodyPr rtlCol="0" anchor="ctr"/>
            <a:lstStyle/>
            <a:p>
              <a:endParaRPr lang="nl-NL" dirty="0"/>
            </a:p>
          </p:txBody>
        </p:sp>
      </p:grpSp>
      <p:grpSp>
        <p:nvGrpSpPr>
          <p:cNvPr id="611" name="Group 610">
            <a:extLst>
              <a:ext uri="{FF2B5EF4-FFF2-40B4-BE49-F238E27FC236}">
                <a16:creationId xmlns:a16="http://schemas.microsoft.com/office/drawing/2014/main" id="{99709BAF-560C-4FC4-73C0-0A49B7FD35F2}"/>
              </a:ext>
            </a:extLst>
          </p:cNvPr>
          <p:cNvGrpSpPr/>
          <p:nvPr/>
        </p:nvGrpSpPr>
        <p:grpSpPr>
          <a:xfrm>
            <a:off x="2741371" y="1558771"/>
            <a:ext cx="498387" cy="598723"/>
            <a:chOff x="3478096" y="1137247"/>
            <a:chExt cx="498387" cy="598723"/>
          </a:xfrm>
        </p:grpSpPr>
        <p:sp>
          <p:nvSpPr>
            <p:cNvPr id="582" name="Freeform: Shape 581">
              <a:extLst>
                <a:ext uri="{FF2B5EF4-FFF2-40B4-BE49-F238E27FC236}">
                  <a16:creationId xmlns:a16="http://schemas.microsoft.com/office/drawing/2014/main" id="{3D8BBF2E-BE08-56FB-C071-34CDCDD42ABA}"/>
                </a:ext>
              </a:extLst>
            </p:cNvPr>
            <p:cNvSpPr/>
            <p:nvPr/>
          </p:nvSpPr>
          <p:spPr>
            <a:xfrm>
              <a:off x="3533220" y="1214767"/>
              <a:ext cx="97041" cy="97041"/>
            </a:xfrm>
            <a:custGeom>
              <a:avLst/>
              <a:gdLst>
                <a:gd name="connsiteX0" fmla="*/ 97041 w 97041"/>
                <a:gd name="connsiteY0" fmla="*/ 48521 h 97041"/>
                <a:gd name="connsiteX1" fmla="*/ 48521 w 97041"/>
                <a:gd name="connsiteY1" fmla="*/ 97041 h 97041"/>
                <a:gd name="connsiteX2" fmla="*/ 0 w 97041"/>
                <a:gd name="connsiteY2" fmla="*/ 48521 h 97041"/>
                <a:gd name="connsiteX3" fmla="*/ 48521 w 97041"/>
                <a:gd name="connsiteY3" fmla="*/ 0 h 97041"/>
                <a:gd name="connsiteX4" fmla="*/ 97041 w 97041"/>
                <a:gd name="connsiteY4" fmla="*/ 48521 h 97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41" h="97041">
                  <a:moveTo>
                    <a:pt x="97041" y="48521"/>
                  </a:moveTo>
                  <a:cubicBezTo>
                    <a:pt x="97041" y="75329"/>
                    <a:pt x="75304" y="97041"/>
                    <a:pt x="48521" y="97041"/>
                  </a:cubicBezTo>
                  <a:cubicBezTo>
                    <a:pt x="21712" y="97041"/>
                    <a:pt x="0" y="75329"/>
                    <a:pt x="0" y="48521"/>
                  </a:cubicBezTo>
                  <a:cubicBezTo>
                    <a:pt x="0" y="21712"/>
                    <a:pt x="21712" y="0"/>
                    <a:pt x="48521" y="0"/>
                  </a:cubicBezTo>
                  <a:cubicBezTo>
                    <a:pt x="75304" y="0"/>
                    <a:pt x="97041" y="21712"/>
                    <a:pt x="97041" y="48521"/>
                  </a:cubicBezTo>
                </a:path>
              </a:pathLst>
            </a:custGeom>
            <a:solidFill>
              <a:schemeClr val="accent2"/>
            </a:solidFill>
            <a:ln w="6287" cap="flat">
              <a:solidFill>
                <a:schemeClr val="bg1"/>
              </a:solidFill>
              <a:prstDash val="solid"/>
              <a:miter/>
            </a:ln>
          </p:spPr>
          <p:txBody>
            <a:bodyPr rtlCol="0" anchor="ctr"/>
            <a:lstStyle/>
            <a:p>
              <a:endParaRPr lang="nl-NL" dirty="0"/>
            </a:p>
          </p:txBody>
        </p:sp>
        <p:sp>
          <p:nvSpPr>
            <p:cNvPr id="583" name="Freeform: Shape 582">
              <a:extLst>
                <a:ext uri="{FF2B5EF4-FFF2-40B4-BE49-F238E27FC236}">
                  <a16:creationId xmlns:a16="http://schemas.microsoft.com/office/drawing/2014/main" id="{31E72DBC-3CBC-C7E3-B5F2-9F7D1C0B0D98}"/>
                </a:ext>
              </a:extLst>
            </p:cNvPr>
            <p:cNvSpPr/>
            <p:nvPr/>
          </p:nvSpPr>
          <p:spPr>
            <a:xfrm>
              <a:off x="3478096" y="1320007"/>
              <a:ext cx="218774" cy="415963"/>
            </a:xfrm>
            <a:custGeom>
              <a:avLst/>
              <a:gdLst>
                <a:gd name="connsiteX0" fmla="*/ 200073 w 218774"/>
                <a:gd name="connsiteY0" fmla="*/ 111539 h 415963"/>
                <a:gd name="connsiteX1" fmla="*/ 149016 w 218774"/>
                <a:gd name="connsiteY1" fmla="*/ 96424 h 415963"/>
                <a:gd name="connsiteX2" fmla="*/ 113100 w 218774"/>
                <a:gd name="connsiteY2" fmla="*/ 24593 h 415963"/>
                <a:gd name="connsiteX3" fmla="*/ 104902 w 218774"/>
                <a:gd name="connsiteY3" fmla="*/ 13244 h 415963"/>
                <a:gd name="connsiteX4" fmla="*/ 70241 w 218774"/>
                <a:gd name="connsiteY4" fmla="*/ 0 h 415963"/>
                <a:gd name="connsiteX5" fmla="*/ 38090 w 218774"/>
                <a:gd name="connsiteY5" fmla="*/ 15755 h 415963"/>
                <a:gd name="connsiteX6" fmla="*/ 31148 w 218774"/>
                <a:gd name="connsiteY6" fmla="*/ 28999 h 415963"/>
                <a:gd name="connsiteX7" fmla="*/ 893 w 218774"/>
                <a:gd name="connsiteY7" fmla="*/ 147484 h 415963"/>
                <a:gd name="connsiteX8" fmla="*/ 3404 w 218774"/>
                <a:gd name="connsiteY8" fmla="*/ 168286 h 415963"/>
                <a:gd name="connsiteX9" fmla="*/ 53820 w 218774"/>
                <a:gd name="connsiteY9" fmla="*/ 263459 h 415963"/>
                <a:gd name="connsiteX10" fmla="*/ 55076 w 218774"/>
                <a:gd name="connsiteY10" fmla="*/ 270402 h 415963"/>
                <a:gd name="connsiteX11" fmla="*/ 37425 w 218774"/>
                <a:gd name="connsiteY11" fmla="*/ 380687 h 415963"/>
                <a:gd name="connsiteX12" fmla="*/ 57587 w 218774"/>
                <a:gd name="connsiteY12" fmla="*/ 414708 h 415963"/>
                <a:gd name="connsiteX13" fmla="*/ 65784 w 218774"/>
                <a:gd name="connsiteY13" fmla="*/ 415964 h 415963"/>
                <a:gd name="connsiteX14" fmla="*/ 94784 w 218774"/>
                <a:gd name="connsiteY14" fmla="*/ 392011 h 415963"/>
                <a:gd name="connsiteX15" fmla="*/ 118737 w 218774"/>
                <a:gd name="connsiteY15" fmla="*/ 266613 h 415963"/>
                <a:gd name="connsiteX16" fmla="*/ 117481 w 218774"/>
                <a:gd name="connsiteY16" fmla="*/ 251498 h 415963"/>
                <a:gd name="connsiteX17" fmla="*/ 91042 w 218774"/>
                <a:gd name="connsiteY17" fmla="*/ 173315 h 415963"/>
                <a:gd name="connsiteX18" fmla="*/ 90402 w 218774"/>
                <a:gd name="connsiteY18" fmla="*/ 166373 h 415963"/>
                <a:gd name="connsiteX19" fmla="*/ 102366 w 218774"/>
                <a:gd name="connsiteY19" fmla="*/ 112165 h 415963"/>
                <a:gd name="connsiteX20" fmla="*/ 109923 w 218774"/>
                <a:gd name="connsiteY20" fmla="*/ 127280 h 415963"/>
                <a:gd name="connsiteX21" fmla="*/ 125038 w 218774"/>
                <a:gd name="connsiteY21" fmla="*/ 139884 h 415963"/>
                <a:gd name="connsiteX22" fmla="*/ 187418 w 218774"/>
                <a:gd name="connsiteY22" fmla="*/ 158150 h 415963"/>
                <a:gd name="connsiteX23" fmla="*/ 194361 w 218774"/>
                <a:gd name="connsiteY23" fmla="*/ 159405 h 415963"/>
                <a:gd name="connsiteX24" fmla="*/ 218313 w 218774"/>
                <a:gd name="connsiteY24" fmla="*/ 139244 h 415963"/>
                <a:gd name="connsiteX25" fmla="*/ 200072 w 218774"/>
                <a:gd name="connsiteY25" fmla="*/ 111549 h 41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774" h="415963">
                  <a:moveTo>
                    <a:pt x="200073" y="111539"/>
                  </a:moveTo>
                  <a:lnTo>
                    <a:pt x="149016" y="96424"/>
                  </a:lnTo>
                  <a:lnTo>
                    <a:pt x="113100" y="24593"/>
                  </a:lnTo>
                  <a:cubicBezTo>
                    <a:pt x="112459" y="23338"/>
                    <a:pt x="110589" y="18931"/>
                    <a:pt x="104902" y="13244"/>
                  </a:cubicBezTo>
                  <a:cubicBezTo>
                    <a:pt x="95449" y="4432"/>
                    <a:pt x="82845" y="0"/>
                    <a:pt x="70241" y="0"/>
                  </a:cubicBezTo>
                  <a:cubicBezTo>
                    <a:pt x="57637" y="640"/>
                    <a:pt x="46288" y="6302"/>
                    <a:pt x="38090" y="15755"/>
                  </a:cubicBezTo>
                  <a:cubicBezTo>
                    <a:pt x="35579" y="18906"/>
                    <a:pt x="32428" y="25208"/>
                    <a:pt x="31148" y="28999"/>
                  </a:cubicBezTo>
                  <a:lnTo>
                    <a:pt x="893" y="147484"/>
                  </a:lnTo>
                  <a:cubicBezTo>
                    <a:pt x="-1003" y="154426"/>
                    <a:pt x="253" y="161984"/>
                    <a:pt x="3404" y="168286"/>
                  </a:cubicBezTo>
                  <a:lnTo>
                    <a:pt x="53820" y="263459"/>
                  </a:lnTo>
                  <a:cubicBezTo>
                    <a:pt x="55076" y="265355"/>
                    <a:pt x="55076" y="267866"/>
                    <a:pt x="55076" y="270402"/>
                  </a:cubicBezTo>
                  <a:lnTo>
                    <a:pt x="37425" y="380687"/>
                  </a:lnTo>
                  <a:cubicBezTo>
                    <a:pt x="34914" y="395187"/>
                    <a:pt x="43087" y="410302"/>
                    <a:pt x="57587" y="414708"/>
                  </a:cubicBezTo>
                  <a:cubicBezTo>
                    <a:pt x="60738" y="415349"/>
                    <a:pt x="63249" y="415964"/>
                    <a:pt x="65784" y="415964"/>
                  </a:cubicBezTo>
                  <a:cubicBezTo>
                    <a:pt x="79644" y="415964"/>
                    <a:pt x="91633" y="406511"/>
                    <a:pt x="94784" y="392011"/>
                  </a:cubicBezTo>
                  <a:lnTo>
                    <a:pt x="118737" y="266613"/>
                  </a:lnTo>
                  <a:cubicBezTo>
                    <a:pt x="119992" y="261566"/>
                    <a:pt x="119376" y="256519"/>
                    <a:pt x="117481" y="251498"/>
                  </a:cubicBezTo>
                  <a:lnTo>
                    <a:pt x="91042" y="173315"/>
                  </a:lnTo>
                  <a:cubicBezTo>
                    <a:pt x="90402" y="171419"/>
                    <a:pt x="90402" y="168909"/>
                    <a:pt x="90402" y="166373"/>
                  </a:cubicBezTo>
                  <a:lnTo>
                    <a:pt x="102366" y="112165"/>
                  </a:lnTo>
                  <a:lnTo>
                    <a:pt x="109923" y="127280"/>
                  </a:lnTo>
                  <a:cubicBezTo>
                    <a:pt x="113074" y="133582"/>
                    <a:pt x="118121" y="137988"/>
                    <a:pt x="125038" y="139884"/>
                  </a:cubicBezTo>
                  <a:lnTo>
                    <a:pt x="187418" y="158150"/>
                  </a:lnTo>
                  <a:cubicBezTo>
                    <a:pt x="189929" y="158790"/>
                    <a:pt x="191825" y="159405"/>
                    <a:pt x="194361" y="159405"/>
                  </a:cubicBezTo>
                  <a:cubicBezTo>
                    <a:pt x="205709" y="159405"/>
                    <a:pt x="216418" y="151207"/>
                    <a:pt x="218313" y="139244"/>
                  </a:cubicBezTo>
                  <a:cubicBezTo>
                    <a:pt x="220849" y="127304"/>
                    <a:pt x="212676" y="115340"/>
                    <a:pt x="200072" y="111549"/>
                  </a:cubicBezTo>
                  <a:close/>
                </a:path>
              </a:pathLst>
            </a:custGeom>
            <a:solidFill>
              <a:schemeClr val="accent2"/>
            </a:solidFill>
            <a:ln w="6287" cap="flat">
              <a:solidFill>
                <a:schemeClr val="bg1"/>
              </a:solidFill>
              <a:prstDash val="solid"/>
              <a:miter/>
            </a:ln>
          </p:spPr>
          <p:txBody>
            <a:bodyPr rtlCol="0" anchor="ctr"/>
            <a:lstStyle/>
            <a:p>
              <a:endParaRPr lang="nl-NL" dirty="0"/>
            </a:p>
          </p:txBody>
        </p:sp>
        <p:sp>
          <p:nvSpPr>
            <p:cNvPr id="584" name="Freeform: Shape 583">
              <a:extLst>
                <a:ext uri="{FF2B5EF4-FFF2-40B4-BE49-F238E27FC236}">
                  <a16:creationId xmlns:a16="http://schemas.microsoft.com/office/drawing/2014/main" id="{F9F38D9F-8187-5FA8-ACF7-E15F55248B9B}"/>
                </a:ext>
              </a:extLst>
            </p:cNvPr>
            <p:cNvSpPr/>
            <p:nvPr/>
          </p:nvSpPr>
          <p:spPr>
            <a:xfrm>
              <a:off x="3825622" y="1214767"/>
              <a:ext cx="97041" cy="97041"/>
            </a:xfrm>
            <a:custGeom>
              <a:avLst/>
              <a:gdLst>
                <a:gd name="connsiteX0" fmla="*/ 97041 w 97041"/>
                <a:gd name="connsiteY0" fmla="*/ 48521 h 97041"/>
                <a:gd name="connsiteX1" fmla="*/ 48521 w 97041"/>
                <a:gd name="connsiteY1" fmla="*/ 97041 h 97041"/>
                <a:gd name="connsiteX2" fmla="*/ 0 w 97041"/>
                <a:gd name="connsiteY2" fmla="*/ 48521 h 97041"/>
                <a:gd name="connsiteX3" fmla="*/ 48521 w 97041"/>
                <a:gd name="connsiteY3" fmla="*/ 0 h 97041"/>
                <a:gd name="connsiteX4" fmla="*/ 97041 w 97041"/>
                <a:gd name="connsiteY4" fmla="*/ 48521 h 970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41" h="97041">
                  <a:moveTo>
                    <a:pt x="97041" y="48521"/>
                  </a:moveTo>
                  <a:cubicBezTo>
                    <a:pt x="97041" y="75329"/>
                    <a:pt x="75329" y="97041"/>
                    <a:pt x="48521" y="97041"/>
                  </a:cubicBezTo>
                  <a:cubicBezTo>
                    <a:pt x="21737" y="97041"/>
                    <a:pt x="0" y="75329"/>
                    <a:pt x="0" y="48521"/>
                  </a:cubicBezTo>
                  <a:cubicBezTo>
                    <a:pt x="0" y="21712"/>
                    <a:pt x="21737" y="0"/>
                    <a:pt x="48521" y="0"/>
                  </a:cubicBezTo>
                  <a:cubicBezTo>
                    <a:pt x="75329" y="0"/>
                    <a:pt x="97041" y="21712"/>
                    <a:pt x="97041" y="48521"/>
                  </a:cubicBezTo>
                </a:path>
              </a:pathLst>
            </a:custGeom>
            <a:solidFill>
              <a:schemeClr val="accent2"/>
            </a:solidFill>
            <a:ln w="6287" cap="flat">
              <a:solidFill>
                <a:schemeClr val="bg1"/>
              </a:solidFill>
              <a:prstDash val="solid"/>
              <a:miter/>
            </a:ln>
          </p:spPr>
          <p:txBody>
            <a:bodyPr rtlCol="0" anchor="ctr"/>
            <a:lstStyle/>
            <a:p>
              <a:endParaRPr lang="nl-NL" dirty="0"/>
            </a:p>
          </p:txBody>
        </p:sp>
        <p:sp>
          <p:nvSpPr>
            <p:cNvPr id="585" name="Freeform: Shape 584">
              <a:extLst>
                <a:ext uri="{FF2B5EF4-FFF2-40B4-BE49-F238E27FC236}">
                  <a16:creationId xmlns:a16="http://schemas.microsoft.com/office/drawing/2014/main" id="{E9D4B557-5578-88D7-C69B-41A4194A5150}"/>
                </a:ext>
              </a:extLst>
            </p:cNvPr>
            <p:cNvSpPr/>
            <p:nvPr/>
          </p:nvSpPr>
          <p:spPr>
            <a:xfrm>
              <a:off x="3759013" y="1319917"/>
              <a:ext cx="217470" cy="416038"/>
            </a:xfrm>
            <a:custGeom>
              <a:avLst/>
              <a:gdLst>
                <a:gd name="connsiteX0" fmla="*/ 214067 w 217470"/>
                <a:gd name="connsiteY0" fmla="*/ 168347 h 416038"/>
                <a:gd name="connsiteX1" fmla="*/ 216577 w 217470"/>
                <a:gd name="connsiteY1" fmla="*/ 147545 h 416038"/>
                <a:gd name="connsiteX2" fmla="*/ 186322 w 217470"/>
                <a:gd name="connsiteY2" fmla="*/ 29060 h 416038"/>
                <a:gd name="connsiteX3" fmla="*/ 179380 w 217470"/>
                <a:gd name="connsiteY3" fmla="*/ 15816 h 416038"/>
                <a:gd name="connsiteX4" fmla="*/ 147230 w 217470"/>
                <a:gd name="connsiteY4" fmla="*/ 61 h 416038"/>
                <a:gd name="connsiteX5" fmla="*/ 112568 w 217470"/>
                <a:gd name="connsiteY5" fmla="*/ 13305 h 416038"/>
                <a:gd name="connsiteX6" fmla="*/ 104371 w 217470"/>
                <a:gd name="connsiteY6" fmla="*/ 24654 h 416038"/>
                <a:gd name="connsiteX7" fmla="*/ 69759 w 217470"/>
                <a:gd name="connsiteY7" fmla="*/ 96510 h 416038"/>
                <a:gd name="connsiteX8" fmla="*/ 18702 w 217470"/>
                <a:gd name="connsiteY8" fmla="*/ 111009 h 416038"/>
                <a:gd name="connsiteX9" fmla="*/ 436 w 217470"/>
                <a:gd name="connsiteY9" fmla="*/ 139368 h 416038"/>
                <a:gd name="connsiteX10" fmla="*/ 24389 w 217470"/>
                <a:gd name="connsiteY10" fmla="*/ 159530 h 416038"/>
                <a:gd name="connsiteX11" fmla="*/ 31331 w 217470"/>
                <a:gd name="connsiteY11" fmla="*/ 158275 h 416038"/>
                <a:gd name="connsiteX12" fmla="*/ 93711 w 217470"/>
                <a:gd name="connsiteY12" fmla="*/ 140009 h 416038"/>
                <a:gd name="connsiteX13" fmla="*/ 108826 w 217470"/>
                <a:gd name="connsiteY13" fmla="*/ 127405 h 416038"/>
                <a:gd name="connsiteX14" fmla="*/ 116384 w 217470"/>
                <a:gd name="connsiteY14" fmla="*/ 112290 h 416038"/>
                <a:gd name="connsiteX15" fmla="*/ 128348 w 217470"/>
                <a:gd name="connsiteY15" fmla="*/ 166498 h 416038"/>
                <a:gd name="connsiteX16" fmla="*/ 127708 w 217470"/>
                <a:gd name="connsiteY16" fmla="*/ 173440 h 416038"/>
                <a:gd name="connsiteX17" fmla="*/ 99989 w 217470"/>
                <a:gd name="connsiteY17" fmla="*/ 251573 h 416038"/>
                <a:gd name="connsiteX18" fmla="*/ 98734 w 217470"/>
                <a:gd name="connsiteY18" fmla="*/ 266687 h 416038"/>
                <a:gd name="connsiteX19" fmla="*/ 122686 w 217470"/>
                <a:gd name="connsiteY19" fmla="*/ 392085 h 416038"/>
                <a:gd name="connsiteX20" fmla="*/ 151046 w 217470"/>
                <a:gd name="connsiteY20" fmla="*/ 416038 h 416038"/>
                <a:gd name="connsiteX21" fmla="*/ 159243 w 217470"/>
                <a:gd name="connsiteY21" fmla="*/ 414783 h 416038"/>
                <a:gd name="connsiteX22" fmla="*/ 179405 w 217470"/>
                <a:gd name="connsiteY22" fmla="*/ 380762 h 416038"/>
                <a:gd name="connsiteX23" fmla="*/ 161754 w 217470"/>
                <a:gd name="connsiteY23" fmla="*/ 270476 h 416038"/>
                <a:gd name="connsiteX24" fmla="*/ 163009 w 217470"/>
                <a:gd name="connsiteY24" fmla="*/ 263534 h 41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7470" h="416038">
                  <a:moveTo>
                    <a:pt x="214067" y="168347"/>
                  </a:moveTo>
                  <a:cubicBezTo>
                    <a:pt x="217218" y="162045"/>
                    <a:pt x="218473" y="154487"/>
                    <a:pt x="216577" y="147545"/>
                  </a:cubicBezTo>
                  <a:lnTo>
                    <a:pt x="186322" y="29060"/>
                  </a:lnTo>
                  <a:cubicBezTo>
                    <a:pt x="185067" y="25269"/>
                    <a:pt x="182532" y="18967"/>
                    <a:pt x="179380" y="15816"/>
                  </a:cubicBezTo>
                  <a:cubicBezTo>
                    <a:pt x="171182" y="6363"/>
                    <a:pt x="159834" y="701"/>
                    <a:pt x="147230" y="61"/>
                  </a:cubicBezTo>
                  <a:cubicBezTo>
                    <a:pt x="134626" y="-580"/>
                    <a:pt x="122021" y="3852"/>
                    <a:pt x="112568" y="13305"/>
                  </a:cubicBezTo>
                  <a:cubicBezTo>
                    <a:pt x="106907" y="18967"/>
                    <a:pt x="105011" y="23398"/>
                    <a:pt x="104371" y="24654"/>
                  </a:cubicBezTo>
                  <a:lnTo>
                    <a:pt x="69759" y="96510"/>
                  </a:lnTo>
                  <a:lnTo>
                    <a:pt x="18702" y="111009"/>
                  </a:lnTo>
                  <a:cubicBezTo>
                    <a:pt x="6738" y="114801"/>
                    <a:pt x="-2100" y="126764"/>
                    <a:pt x="436" y="139368"/>
                  </a:cubicBezTo>
                  <a:cubicBezTo>
                    <a:pt x="2948" y="151332"/>
                    <a:pt x="13040" y="159530"/>
                    <a:pt x="24389" y="159530"/>
                  </a:cubicBezTo>
                  <a:cubicBezTo>
                    <a:pt x="26900" y="159530"/>
                    <a:pt x="28796" y="158890"/>
                    <a:pt x="31331" y="158275"/>
                  </a:cubicBezTo>
                  <a:lnTo>
                    <a:pt x="93711" y="140009"/>
                  </a:lnTo>
                  <a:cubicBezTo>
                    <a:pt x="100014" y="138113"/>
                    <a:pt x="105675" y="133707"/>
                    <a:pt x="108826" y="127405"/>
                  </a:cubicBezTo>
                  <a:lnTo>
                    <a:pt x="116384" y="112290"/>
                  </a:lnTo>
                  <a:lnTo>
                    <a:pt x="128348" y="166498"/>
                  </a:lnTo>
                  <a:cubicBezTo>
                    <a:pt x="128988" y="169008"/>
                    <a:pt x="128988" y="170904"/>
                    <a:pt x="127708" y="173440"/>
                  </a:cubicBezTo>
                  <a:lnTo>
                    <a:pt x="99989" y="251573"/>
                  </a:lnTo>
                  <a:cubicBezTo>
                    <a:pt x="98093" y="256619"/>
                    <a:pt x="98093" y="261666"/>
                    <a:pt x="98734" y="266687"/>
                  </a:cubicBezTo>
                  <a:lnTo>
                    <a:pt x="122686" y="392085"/>
                  </a:lnTo>
                  <a:cubicBezTo>
                    <a:pt x="125197" y="405945"/>
                    <a:pt x="137801" y="416038"/>
                    <a:pt x="151046" y="416038"/>
                  </a:cubicBezTo>
                  <a:cubicBezTo>
                    <a:pt x="153556" y="416038"/>
                    <a:pt x="156707" y="415398"/>
                    <a:pt x="159243" y="414783"/>
                  </a:cubicBezTo>
                  <a:cubicBezTo>
                    <a:pt x="173743" y="410376"/>
                    <a:pt x="181941" y="395236"/>
                    <a:pt x="179405" y="380762"/>
                  </a:cubicBezTo>
                  <a:lnTo>
                    <a:pt x="161754" y="270476"/>
                  </a:lnTo>
                  <a:cubicBezTo>
                    <a:pt x="161114" y="267965"/>
                    <a:pt x="161754" y="266069"/>
                    <a:pt x="163009" y="263534"/>
                  </a:cubicBezTo>
                  <a:close/>
                </a:path>
              </a:pathLst>
            </a:custGeom>
            <a:solidFill>
              <a:schemeClr val="accent2"/>
            </a:solidFill>
            <a:ln w="6287" cap="flat">
              <a:solidFill>
                <a:schemeClr val="bg1"/>
              </a:solidFill>
              <a:prstDash val="solid"/>
              <a:miter/>
            </a:ln>
          </p:spPr>
          <p:txBody>
            <a:bodyPr rtlCol="0" anchor="ctr"/>
            <a:lstStyle/>
            <a:p>
              <a:endParaRPr lang="nl-NL" dirty="0"/>
            </a:p>
          </p:txBody>
        </p:sp>
        <p:sp>
          <p:nvSpPr>
            <p:cNvPr id="586" name="Freeform: Shape 585">
              <a:extLst>
                <a:ext uri="{FF2B5EF4-FFF2-40B4-BE49-F238E27FC236}">
                  <a16:creationId xmlns:a16="http://schemas.microsoft.com/office/drawing/2014/main" id="{08C3414F-A52E-5A80-E22F-E190D5F7037C}"/>
                </a:ext>
              </a:extLst>
            </p:cNvPr>
            <p:cNvSpPr/>
            <p:nvPr/>
          </p:nvSpPr>
          <p:spPr>
            <a:xfrm>
              <a:off x="3648524" y="1137247"/>
              <a:ext cx="158836" cy="144494"/>
            </a:xfrm>
            <a:custGeom>
              <a:avLst/>
              <a:gdLst>
                <a:gd name="connsiteX0" fmla="*/ 158837 w 158836"/>
                <a:gd name="connsiteY0" fmla="*/ 63020 h 144494"/>
                <a:gd name="connsiteX1" fmla="*/ 79418 w 158836"/>
                <a:gd name="connsiteY1" fmla="*/ 0 h 144494"/>
                <a:gd name="connsiteX2" fmla="*/ 0 w 158836"/>
                <a:gd name="connsiteY2" fmla="*/ 63020 h 144494"/>
                <a:gd name="connsiteX3" fmla="*/ 29615 w 158836"/>
                <a:gd name="connsiteY3" fmla="*/ 112181 h 144494"/>
                <a:gd name="connsiteX4" fmla="*/ 18906 w 158836"/>
                <a:gd name="connsiteY4" fmla="*/ 134879 h 144494"/>
                <a:gd name="connsiteX5" fmla="*/ 23953 w 158836"/>
                <a:gd name="connsiteY5" fmla="*/ 144332 h 144494"/>
                <a:gd name="connsiteX6" fmla="*/ 66171 w 158836"/>
                <a:gd name="connsiteY6" fmla="*/ 124785 h 144494"/>
                <a:gd name="connsiteX7" fmla="*/ 78776 w 158836"/>
                <a:gd name="connsiteY7" fmla="*/ 125426 h 144494"/>
                <a:gd name="connsiteX8" fmla="*/ 158830 w 158836"/>
                <a:gd name="connsiteY8" fmla="*/ 63021 h 144494"/>
                <a:gd name="connsiteX9" fmla="*/ 120384 w 158836"/>
                <a:gd name="connsiteY9" fmla="*/ 51057 h 144494"/>
                <a:gd name="connsiteX10" fmla="*/ 131733 w 158836"/>
                <a:gd name="connsiteY10" fmla="*/ 62405 h 144494"/>
                <a:gd name="connsiteX11" fmla="*/ 120384 w 158836"/>
                <a:gd name="connsiteY11" fmla="*/ 73754 h 144494"/>
                <a:gd name="connsiteX12" fmla="*/ 109035 w 158836"/>
                <a:gd name="connsiteY12" fmla="*/ 62405 h 144494"/>
                <a:gd name="connsiteX13" fmla="*/ 120384 w 158836"/>
                <a:gd name="connsiteY13" fmla="*/ 51057 h 144494"/>
                <a:gd name="connsiteX14" fmla="*/ 38458 w 158836"/>
                <a:gd name="connsiteY14" fmla="*/ 51057 h 144494"/>
                <a:gd name="connsiteX15" fmla="*/ 49806 w 158836"/>
                <a:gd name="connsiteY15" fmla="*/ 62405 h 144494"/>
                <a:gd name="connsiteX16" fmla="*/ 38458 w 158836"/>
                <a:gd name="connsiteY16" fmla="*/ 73754 h 144494"/>
                <a:gd name="connsiteX17" fmla="*/ 27109 w 158836"/>
                <a:gd name="connsiteY17" fmla="*/ 62405 h 144494"/>
                <a:gd name="connsiteX18" fmla="*/ 38458 w 158836"/>
                <a:gd name="connsiteY18" fmla="*/ 51057 h 144494"/>
                <a:gd name="connsiteX19" fmla="*/ 68072 w 158836"/>
                <a:gd name="connsiteY19" fmla="*/ 63020 h 144494"/>
                <a:gd name="connsiteX20" fmla="*/ 79421 w 158836"/>
                <a:gd name="connsiteY20" fmla="*/ 51672 h 144494"/>
                <a:gd name="connsiteX21" fmla="*/ 90770 w 158836"/>
                <a:gd name="connsiteY21" fmla="*/ 63020 h 144494"/>
                <a:gd name="connsiteX22" fmla="*/ 79421 w 158836"/>
                <a:gd name="connsiteY22" fmla="*/ 74369 h 144494"/>
                <a:gd name="connsiteX23" fmla="*/ 68072 w 158836"/>
                <a:gd name="connsiteY23" fmla="*/ 63020 h 14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8836" h="144494">
                  <a:moveTo>
                    <a:pt x="158837" y="63020"/>
                  </a:moveTo>
                  <a:cubicBezTo>
                    <a:pt x="158837" y="28359"/>
                    <a:pt x="123535" y="0"/>
                    <a:pt x="79418" y="0"/>
                  </a:cubicBezTo>
                  <a:cubicBezTo>
                    <a:pt x="35302" y="0"/>
                    <a:pt x="0" y="28359"/>
                    <a:pt x="0" y="63020"/>
                  </a:cubicBezTo>
                  <a:cubicBezTo>
                    <a:pt x="0" y="82567"/>
                    <a:pt x="11349" y="100192"/>
                    <a:pt x="29615" y="112181"/>
                  </a:cubicBezTo>
                  <a:cubicBezTo>
                    <a:pt x="28359" y="117843"/>
                    <a:pt x="25208" y="127296"/>
                    <a:pt x="18906" y="134879"/>
                  </a:cubicBezTo>
                  <a:cubicBezTo>
                    <a:pt x="15115" y="139285"/>
                    <a:pt x="18906" y="145587"/>
                    <a:pt x="23953" y="144332"/>
                  </a:cubicBezTo>
                  <a:cubicBezTo>
                    <a:pt x="48521" y="140541"/>
                    <a:pt x="60510" y="131087"/>
                    <a:pt x="66171" y="124785"/>
                  </a:cubicBezTo>
                  <a:cubicBezTo>
                    <a:pt x="70578" y="125426"/>
                    <a:pt x="74369" y="125426"/>
                    <a:pt x="78776" y="125426"/>
                  </a:cubicBezTo>
                  <a:cubicBezTo>
                    <a:pt x="122890" y="126041"/>
                    <a:pt x="158830" y="97682"/>
                    <a:pt x="158830" y="63021"/>
                  </a:cubicBezTo>
                  <a:close/>
                  <a:moveTo>
                    <a:pt x="120384" y="51057"/>
                  </a:moveTo>
                  <a:cubicBezTo>
                    <a:pt x="126686" y="51057"/>
                    <a:pt x="131733" y="56103"/>
                    <a:pt x="131733" y="62405"/>
                  </a:cubicBezTo>
                  <a:cubicBezTo>
                    <a:pt x="131733" y="68707"/>
                    <a:pt x="126686" y="73754"/>
                    <a:pt x="120384" y="73754"/>
                  </a:cubicBezTo>
                  <a:cubicBezTo>
                    <a:pt x="114082" y="73754"/>
                    <a:pt x="109035" y="68707"/>
                    <a:pt x="109035" y="62405"/>
                  </a:cubicBezTo>
                  <a:cubicBezTo>
                    <a:pt x="108420" y="56719"/>
                    <a:pt x="113442" y="51057"/>
                    <a:pt x="120384" y="51057"/>
                  </a:cubicBezTo>
                  <a:close/>
                  <a:moveTo>
                    <a:pt x="38458" y="51057"/>
                  </a:moveTo>
                  <a:cubicBezTo>
                    <a:pt x="44760" y="51057"/>
                    <a:pt x="49806" y="56103"/>
                    <a:pt x="49806" y="62405"/>
                  </a:cubicBezTo>
                  <a:cubicBezTo>
                    <a:pt x="49806" y="68707"/>
                    <a:pt x="44760" y="73754"/>
                    <a:pt x="38458" y="73754"/>
                  </a:cubicBezTo>
                  <a:cubicBezTo>
                    <a:pt x="32156" y="73754"/>
                    <a:pt x="27109" y="68707"/>
                    <a:pt x="27109" y="62405"/>
                  </a:cubicBezTo>
                  <a:cubicBezTo>
                    <a:pt x="27109" y="56719"/>
                    <a:pt x="32156" y="51057"/>
                    <a:pt x="38458" y="51057"/>
                  </a:cubicBezTo>
                  <a:close/>
                  <a:moveTo>
                    <a:pt x="68072" y="63020"/>
                  </a:moveTo>
                  <a:cubicBezTo>
                    <a:pt x="68072" y="56718"/>
                    <a:pt x="73119" y="51672"/>
                    <a:pt x="79421" y="51672"/>
                  </a:cubicBezTo>
                  <a:cubicBezTo>
                    <a:pt x="85723" y="51672"/>
                    <a:pt x="90770" y="56718"/>
                    <a:pt x="90770" y="63020"/>
                  </a:cubicBezTo>
                  <a:cubicBezTo>
                    <a:pt x="90770" y="69322"/>
                    <a:pt x="85723" y="74369"/>
                    <a:pt x="79421" y="74369"/>
                  </a:cubicBezTo>
                  <a:cubicBezTo>
                    <a:pt x="73119" y="74369"/>
                    <a:pt x="68072" y="69322"/>
                    <a:pt x="68072" y="63020"/>
                  </a:cubicBezTo>
                  <a:close/>
                </a:path>
              </a:pathLst>
            </a:custGeom>
            <a:solidFill>
              <a:schemeClr val="accent2"/>
            </a:solidFill>
            <a:ln w="6287" cap="flat">
              <a:solidFill>
                <a:schemeClr val="bg1"/>
              </a:solidFill>
              <a:prstDash val="solid"/>
              <a:miter/>
            </a:ln>
          </p:spPr>
          <p:txBody>
            <a:bodyPr rtlCol="0" anchor="ctr"/>
            <a:lstStyle/>
            <a:p>
              <a:endParaRPr lang="nl-NL" dirty="0"/>
            </a:p>
          </p:txBody>
        </p:sp>
      </p:grpSp>
      <p:pic>
        <p:nvPicPr>
          <p:cNvPr id="610" name="Graphic 609">
            <a:extLst>
              <a:ext uri="{FF2B5EF4-FFF2-40B4-BE49-F238E27FC236}">
                <a16:creationId xmlns:a16="http://schemas.microsoft.com/office/drawing/2014/main" id="{3F326B9D-BD07-291C-2B4B-8C448C7E86DB}"/>
              </a:ext>
            </a:extLst>
          </p:cNvPr>
          <p:cNvPicPr>
            <a:picLocks/>
          </p:cNvPicPr>
          <p:nvPr/>
        </p:nvPicPr>
        <p:blipFill>
          <a:blip>
            <a:extLst>
              <a:ext uri="{96DAC541-7B7A-43D3-8B79-37D633B846F1}">
                <asvg:svgBlip xmlns:asvg="http://schemas.microsoft.com/office/drawing/2016/SVG/main" r:embed="rId6"/>
              </a:ext>
            </a:extLst>
          </a:blip>
          <a:stretch>
            <a:fillRect/>
          </a:stretch>
        </p:blipFill>
        <p:spPr>
          <a:xfrm>
            <a:off x="10104280" y="3522309"/>
            <a:ext cx="719710" cy="719710"/>
          </a:xfrm>
          <a:prstGeom prst="rect">
            <a:avLst/>
          </a:prstGeom>
        </p:spPr>
      </p:pic>
      <p:sp>
        <p:nvSpPr>
          <p:cNvPr id="613" name="Freeform 754">
            <a:extLst>
              <a:ext uri="{FF2B5EF4-FFF2-40B4-BE49-F238E27FC236}">
                <a16:creationId xmlns:a16="http://schemas.microsoft.com/office/drawing/2014/main" id="{E26F3079-69C2-CBCB-9CFB-38457BD5DE38}"/>
              </a:ext>
            </a:extLst>
          </p:cNvPr>
          <p:cNvSpPr/>
          <p:nvPr/>
        </p:nvSpPr>
        <p:spPr>
          <a:xfrm rot="4541468" flipH="1">
            <a:off x="3516502" y="1770498"/>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614" name="Content Placeholder 2">
            <a:extLst>
              <a:ext uri="{FF2B5EF4-FFF2-40B4-BE49-F238E27FC236}">
                <a16:creationId xmlns:a16="http://schemas.microsoft.com/office/drawing/2014/main" id="{FE78EB62-7C25-C73E-BF79-FFCFF2042206}"/>
              </a:ext>
            </a:extLst>
          </p:cNvPr>
          <p:cNvSpPr txBox="1">
            <a:spLocks/>
          </p:cNvSpPr>
          <p:nvPr/>
        </p:nvSpPr>
        <p:spPr>
          <a:xfrm>
            <a:off x="3717694" y="3539536"/>
            <a:ext cx="899208"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word ingewerkt</a:t>
            </a:r>
            <a:endParaRPr lang="nl-NL" sz="1050" dirty="0">
              <a:solidFill>
                <a:srgbClr val="8098AA"/>
              </a:solidFill>
              <a:cs typeface="Arial" panose="020B0604020202020204" pitchFamily="34" charset="0"/>
            </a:endParaRPr>
          </a:p>
        </p:txBody>
      </p:sp>
      <p:sp>
        <p:nvSpPr>
          <p:cNvPr id="615" name="Freeform 754">
            <a:extLst>
              <a:ext uri="{FF2B5EF4-FFF2-40B4-BE49-F238E27FC236}">
                <a16:creationId xmlns:a16="http://schemas.microsoft.com/office/drawing/2014/main" id="{8056EB24-8041-B0A5-4AEE-AAC1467D7924}"/>
              </a:ext>
            </a:extLst>
          </p:cNvPr>
          <p:cNvSpPr/>
          <p:nvPr/>
        </p:nvSpPr>
        <p:spPr>
          <a:xfrm rot="17573318" flipH="1">
            <a:off x="3582025" y="2636715"/>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grpSp>
        <p:nvGrpSpPr>
          <p:cNvPr id="457" name="Group 456">
            <a:extLst>
              <a:ext uri="{FF2B5EF4-FFF2-40B4-BE49-F238E27FC236}">
                <a16:creationId xmlns:a16="http://schemas.microsoft.com/office/drawing/2014/main" id="{4B00AEE7-AE51-CA49-EB60-A7E00DFAAD3F}"/>
              </a:ext>
            </a:extLst>
          </p:cNvPr>
          <p:cNvGrpSpPr/>
          <p:nvPr/>
        </p:nvGrpSpPr>
        <p:grpSpPr>
          <a:xfrm>
            <a:off x="3806791" y="4022890"/>
            <a:ext cx="749595" cy="631356"/>
            <a:chOff x="3806791" y="3655684"/>
            <a:chExt cx="749595" cy="631356"/>
          </a:xfrm>
        </p:grpSpPr>
        <p:sp>
          <p:nvSpPr>
            <p:cNvPr id="455" name="Rectangle: Rounded Corners 454">
              <a:extLst>
                <a:ext uri="{FF2B5EF4-FFF2-40B4-BE49-F238E27FC236}">
                  <a16:creationId xmlns:a16="http://schemas.microsoft.com/office/drawing/2014/main" id="{1FAF2533-6DE9-4510-EDA4-3070ACE45E61}"/>
                </a:ext>
              </a:extLst>
            </p:cNvPr>
            <p:cNvSpPr/>
            <p:nvPr/>
          </p:nvSpPr>
          <p:spPr>
            <a:xfrm>
              <a:off x="3806791" y="3655684"/>
              <a:ext cx="749595" cy="654394"/>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616" name="Content Placeholder 2">
              <a:extLst>
                <a:ext uri="{FF2B5EF4-FFF2-40B4-BE49-F238E27FC236}">
                  <a16:creationId xmlns:a16="http://schemas.microsoft.com/office/drawing/2014/main" id="{A323B3E8-6713-53B5-4348-943EBFEC8D9F}"/>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Mijn proeftijd loopt af</a:t>
              </a:r>
              <a:endParaRPr lang="nl-NL" sz="1050" dirty="0">
                <a:solidFill>
                  <a:schemeClr val="accent2"/>
                </a:solidFill>
                <a:cs typeface="Arial" panose="020B0604020202020204" pitchFamily="34" charset="0"/>
              </a:endParaRPr>
            </a:p>
          </p:txBody>
        </p:sp>
      </p:grpSp>
      <p:sp>
        <p:nvSpPr>
          <p:cNvPr id="617" name="Freeform 754">
            <a:extLst>
              <a:ext uri="{FF2B5EF4-FFF2-40B4-BE49-F238E27FC236}">
                <a16:creationId xmlns:a16="http://schemas.microsoft.com/office/drawing/2014/main" id="{6F204C29-EFB7-8A66-D2D4-58C27F265EF0}"/>
              </a:ext>
            </a:extLst>
          </p:cNvPr>
          <p:cNvSpPr/>
          <p:nvPr/>
        </p:nvSpPr>
        <p:spPr>
          <a:xfrm flipV="1">
            <a:off x="3854944" y="3315749"/>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193" name="Content Placeholder 2">
            <a:extLst>
              <a:ext uri="{FF2B5EF4-FFF2-40B4-BE49-F238E27FC236}">
                <a16:creationId xmlns:a16="http://schemas.microsoft.com/office/drawing/2014/main" id="{CA7B8C93-F386-57D0-62AC-01334076260A}"/>
              </a:ext>
            </a:extLst>
          </p:cNvPr>
          <p:cNvSpPr txBox="1">
            <a:spLocks/>
          </p:cNvSpPr>
          <p:nvPr/>
        </p:nvSpPr>
        <p:spPr>
          <a:xfrm>
            <a:off x="2999589" y="2592709"/>
            <a:ext cx="683374"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ontmoet mijn team</a:t>
            </a:r>
            <a:endParaRPr lang="nl-NL" sz="1050" dirty="0">
              <a:solidFill>
                <a:srgbClr val="8098AA"/>
              </a:solidFill>
              <a:cs typeface="Arial" panose="020B0604020202020204" pitchFamily="34" charset="0"/>
            </a:endParaRPr>
          </a:p>
        </p:txBody>
      </p:sp>
      <p:sp>
        <p:nvSpPr>
          <p:cNvPr id="194" name="Freeform 754">
            <a:extLst>
              <a:ext uri="{FF2B5EF4-FFF2-40B4-BE49-F238E27FC236}">
                <a16:creationId xmlns:a16="http://schemas.microsoft.com/office/drawing/2014/main" id="{4EB17EF6-43EC-1E05-4916-78399D3AFE4D}"/>
              </a:ext>
            </a:extLst>
          </p:cNvPr>
          <p:cNvSpPr/>
          <p:nvPr/>
        </p:nvSpPr>
        <p:spPr>
          <a:xfrm flipV="1">
            <a:off x="3398229" y="4131642"/>
            <a:ext cx="521635" cy="101202"/>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195" name="Content Placeholder 2">
            <a:extLst>
              <a:ext uri="{FF2B5EF4-FFF2-40B4-BE49-F238E27FC236}">
                <a16:creationId xmlns:a16="http://schemas.microsoft.com/office/drawing/2014/main" id="{65FA7A1E-4129-0582-7215-EA2D94492F8B}"/>
              </a:ext>
            </a:extLst>
          </p:cNvPr>
          <p:cNvSpPr txBox="1">
            <a:spLocks/>
          </p:cNvSpPr>
          <p:nvPr/>
        </p:nvSpPr>
        <p:spPr>
          <a:xfrm>
            <a:off x="4344627" y="6288499"/>
            <a:ext cx="94107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doe mijn dagelijkse werk</a:t>
            </a:r>
            <a:endParaRPr lang="nl-NL" sz="1050" dirty="0">
              <a:solidFill>
                <a:srgbClr val="8098AA"/>
              </a:solidFill>
              <a:cs typeface="Arial" panose="020B0604020202020204" pitchFamily="34" charset="0"/>
            </a:endParaRPr>
          </a:p>
        </p:txBody>
      </p:sp>
      <p:sp>
        <p:nvSpPr>
          <p:cNvPr id="196" name="Content Placeholder 2">
            <a:extLst>
              <a:ext uri="{FF2B5EF4-FFF2-40B4-BE49-F238E27FC236}">
                <a16:creationId xmlns:a16="http://schemas.microsoft.com/office/drawing/2014/main" id="{DA4DB481-5E9E-D92E-FB87-8A601378CE96}"/>
              </a:ext>
            </a:extLst>
          </p:cNvPr>
          <p:cNvSpPr txBox="1">
            <a:spLocks/>
          </p:cNvSpPr>
          <p:nvPr/>
        </p:nvSpPr>
        <p:spPr>
          <a:xfrm>
            <a:off x="5039484" y="4286499"/>
            <a:ext cx="86053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werk samen met mijn collega’s</a:t>
            </a:r>
            <a:endParaRPr lang="nl-NL" sz="1050" dirty="0">
              <a:solidFill>
                <a:srgbClr val="8098AA"/>
              </a:solidFill>
              <a:cs typeface="Arial" panose="020B0604020202020204" pitchFamily="34" charset="0"/>
            </a:endParaRPr>
          </a:p>
        </p:txBody>
      </p:sp>
      <p:sp>
        <p:nvSpPr>
          <p:cNvPr id="199" name="Content Placeholder 2">
            <a:extLst>
              <a:ext uri="{FF2B5EF4-FFF2-40B4-BE49-F238E27FC236}">
                <a16:creationId xmlns:a16="http://schemas.microsoft.com/office/drawing/2014/main" id="{271BB058-AAA3-FCAD-57D4-8FAE2CA9FD31}"/>
              </a:ext>
            </a:extLst>
          </p:cNvPr>
          <p:cNvSpPr txBox="1">
            <a:spLocks/>
          </p:cNvSpPr>
          <p:nvPr/>
        </p:nvSpPr>
        <p:spPr>
          <a:xfrm>
            <a:off x="6461052" y="1417465"/>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ben ziek of afwezig</a:t>
            </a:r>
            <a:endParaRPr lang="nl-NL" sz="1050" dirty="0">
              <a:solidFill>
                <a:srgbClr val="8098AA"/>
              </a:solidFill>
              <a:cs typeface="Arial" panose="020B0604020202020204" pitchFamily="34" charset="0"/>
            </a:endParaRPr>
          </a:p>
        </p:txBody>
      </p:sp>
      <p:sp>
        <p:nvSpPr>
          <p:cNvPr id="248" name="Content Placeholder 2">
            <a:extLst>
              <a:ext uri="{FF2B5EF4-FFF2-40B4-BE49-F238E27FC236}">
                <a16:creationId xmlns:a16="http://schemas.microsoft.com/office/drawing/2014/main" id="{0309AD5F-A0A7-2515-2489-5C14501E7801}"/>
              </a:ext>
            </a:extLst>
          </p:cNvPr>
          <p:cNvSpPr txBox="1">
            <a:spLocks/>
          </p:cNvSpPr>
          <p:nvPr/>
        </p:nvSpPr>
        <p:spPr>
          <a:xfrm>
            <a:off x="5101210" y="2856282"/>
            <a:ext cx="86053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combineer mijn werk met mijn privé leven</a:t>
            </a:r>
            <a:endParaRPr lang="nl-NL" sz="1050" dirty="0">
              <a:solidFill>
                <a:srgbClr val="8098AA"/>
              </a:solidFill>
              <a:cs typeface="Arial" panose="020B0604020202020204" pitchFamily="34" charset="0"/>
            </a:endParaRPr>
          </a:p>
        </p:txBody>
      </p:sp>
      <p:sp>
        <p:nvSpPr>
          <p:cNvPr id="256" name="Content Placeholder 2">
            <a:extLst>
              <a:ext uri="{FF2B5EF4-FFF2-40B4-BE49-F238E27FC236}">
                <a16:creationId xmlns:a16="http://schemas.microsoft.com/office/drawing/2014/main" id="{D48DC697-C0B7-31BA-C2B3-BB9DFD1DEAEE}"/>
              </a:ext>
            </a:extLst>
          </p:cNvPr>
          <p:cNvSpPr txBox="1">
            <a:spLocks/>
          </p:cNvSpPr>
          <p:nvPr/>
        </p:nvSpPr>
        <p:spPr>
          <a:xfrm>
            <a:off x="7863381" y="4495697"/>
            <a:ext cx="90431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150" dirty="0">
                <a:solidFill>
                  <a:srgbClr val="8098AA"/>
                </a:solidFill>
                <a:cs typeface="Arial" panose="020B0604020202020204" pitchFamily="34" charset="0"/>
              </a:rPr>
              <a:t>Ik bespreek mijn ontwikkeling met HR</a:t>
            </a:r>
            <a:endParaRPr lang="nl-NL" sz="1050" dirty="0">
              <a:solidFill>
                <a:srgbClr val="8098AA"/>
              </a:solidFill>
              <a:cs typeface="Arial" panose="020B0604020202020204" pitchFamily="34" charset="0"/>
            </a:endParaRPr>
          </a:p>
        </p:txBody>
      </p:sp>
      <p:sp>
        <p:nvSpPr>
          <p:cNvPr id="266" name="Content Placeholder 2">
            <a:extLst>
              <a:ext uri="{FF2B5EF4-FFF2-40B4-BE49-F238E27FC236}">
                <a16:creationId xmlns:a16="http://schemas.microsoft.com/office/drawing/2014/main" id="{7CC8A329-348B-21E8-BB9C-3299AB228785}"/>
              </a:ext>
            </a:extLst>
          </p:cNvPr>
          <p:cNvSpPr txBox="1">
            <a:spLocks/>
          </p:cNvSpPr>
          <p:nvPr/>
        </p:nvSpPr>
        <p:spPr>
          <a:xfrm>
            <a:off x="10555441" y="1393732"/>
            <a:ext cx="1193769"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krijg een salarisverhoging</a:t>
            </a:r>
            <a:endParaRPr lang="nl-NL" sz="1050" dirty="0">
              <a:solidFill>
                <a:srgbClr val="8098AA"/>
              </a:solidFill>
              <a:cs typeface="Arial" panose="020B0604020202020204" pitchFamily="34" charset="0"/>
            </a:endParaRPr>
          </a:p>
        </p:txBody>
      </p:sp>
      <p:sp>
        <p:nvSpPr>
          <p:cNvPr id="267" name="Content Placeholder 2">
            <a:extLst>
              <a:ext uri="{FF2B5EF4-FFF2-40B4-BE49-F238E27FC236}">
                <a16:creationId xmlns:a16="http://schemas.microsoft.com/office/drawing/2014/main" id="{B351D8AB-6C83-CEDD-81EC-E5D9CC722472}"/>
              </a:ext>
            </a:extLst>
          </p:cNvPr>
          <p:cNvSpPr txBox="1">
            <a:spLocks/>
          </p:cNvSpPr>
          <p:nvPr/>
        </p:nvSpPr>
        <p:spPr>
          <a:xfrm>
            <a:off x="10594266" y="2052353"/>
            <a:ext cx="1193769"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ontvang een bonus</a:t>
            </a:r>
            <a:endParaRPr lang="nl-NL" sz="1050" dirty="0">
              <a:solidFill>
                <a:srgbClr val="8098AA"/>
              </a:solidFill>
              <a:cs typeface="Arial" panose="020B0604020202020204" pitchFamily="34" charset="0"/>
            </a:endParaRPr>
          </a:p>
        </p:txBody>
      </p:sp>
      <p:sp>
        <p:nvSpPr>
          <p:cNvPr id="270" name="Content Placeholder 2">
            <a:extLst>
              <a:ext uri="{FF2B5EF4-FFF2-40B4-BE49-F238E27FC236}">
                <a16:creationId xmlns:a16="http://schemas.microsoft.com/office/drawing/2014/main" id="{D3DE457D-1B6C-6423-2CC5-B6264355BEB0}"/>
              </a:ext>
            </a:extLst>
          </p:cNvPr>
          <p:cNvSpPr txBox="1">
            <a:spLocks/>
          </p:cNvSpPr>
          <p:nvPr/>
        </p:nvSpPr>
        <p:spPr>
          <a:xfrm>
            <a:off x="10393715" y="4338366"/>
            <a:ext cx="1036197" cy="18782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Mijn contract wordt beëindigd of ik stop zelf</a:t>
            </a:r>
            <a:endParaRPr lang="nl-NL" sz="1050" dirty="0">
              <a:solidFill>
                <a:srgbClr val="8098AA"/>
              </a:solidFill>
              <a:cs typeface="Arial" panose="020B0604020202020204" pitchFamily="34" charset="0"/>
            </a:endParaRPr>
          </a:p>
        </p:txBody>
      </p:sp>
      <p:sp>
        <p:nvSpPr>
          <p:cNvPr id="282" name="Content Placeholder 2">
            <a:extLst>
              <a:ext uri="{FF2B5EF4-FFF2-40B4-BE49-F238E27FC236}">
                <a16:creationId xmlns:a16="http://schemas.microsoft.com/office/drawing/2014/main" id="{E8827D96-F513-6D58-DF47-D629893E8279}"/>
              </a:ext>
            </a:extLst>
          </p:cNvPr>
          <p:cNvSpPr txBox="1">
            <a:spLocks/>
          </p:cNvSpPr>
          <p:nvPr/>
        </p:nvSpPr>
        <p:spPr>
          <a:xfrm>
            <a:off x="9504411" y="4914487"/>
            <a:ext cx="776689" cy="2459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heb een exit gesprek</a:t>
            </a:r>
            <a:endParaRPr lang="nl-NL" sz="1050" dirty="0">
              <a:solidFill>
                <a:srgbClr val="8098AA"/>
              </a:solidFill>
              <a:cs typeface="Arial" panose="020B0604020202020204" pitchFamily="34" charset="0"/>
            </a:endParaRPr>
          </a:p>
        </p:txBody>
      </p:sp>
      <p:sp>
        <p:nvSpPr>
          <p:cNvPr id="285" name="Content Placeholder 2">
            <a:extLst>
              <a:ext uri="{FF2B5EF4-FFF2-40B4-BE49-F238E27FC236}">
                <a16:creationId xmlns:a16="http://schemas.microsoft.com/office/drawing/2014/main" id="{8AA4AF45-585D-A965-F35A-FBE3D4CA5AC6}"/>
              </a:ext>
            </a:extLst>
          </p:cNvPr>
          <p:cNvSpPr txBox="1">
            <a:spLocks/>
          </p:cNvSpPr>
          <p:nvPr/>
        </p:nvSpPr>
        <p:spPr>
          <a:xfrm>
            <a:off x="9137763" y="5928990"/>
            <a:ext cx="846018" cy="231502"/>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Ik neem afscheid van mijn team</a:t>
            </a:r>
            <a:endParaRPr lang="nl-NL" sz="1050" dirty="0">
              <a:solidFill>
                <a:schemeClr val="accent2"/>
              </a:solidFill>
              <a:cs typeface="Arial" panose="020B0604020202020204" pitchFamily="34" charset="0"/>
            </a:endParaRPr>
          </a:p>
        </p:txBody>
      </p:sp>
      <p:sp>
        <p:nvSpPr>
          <p:cNvPr id="288" name="Content Placeholder 2">
            <a:extLst>
              <a:ext uri="{FF2B5EF4-FFF2-40B4-BE49-F238E27FC236}">
                <a16:creationId xmlns:a16="http://schemas.microsoft.com/office/drawing/2014/main" id="{C5F3AD5F-F3AA-8133-AF2E-55BC0FEFC3CE}"/>
              </a:ext>
            </a:extLst>
          </p:cNvPr>
          <p:cNvSpPr txBox="1">
            <a:spLocks/>
          </p:cNvSpPr>
          <p:nvPr/>
        </p:nvSpPr>
        <p:spPr>
          <a:xfrm>
            <a:off x="10265867" y="6015548"/>
            <a:ext cx="846018" cy="221478"/>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lever mijn spullen in</a:t>
            </a:r>
            <a:endParaRPr lang="nl-NL" sz="1050" dirty="0">
              <a:solidFill>
                <a:srgbClr val="8098AA"/>
              </a:solidFill>
              <a:cs typeface="Arial" panose="020B0604020202020204" pitchFamily="34" charset="0"/>
            </a:endParaRPr>
          </a:p>
        </p:txBody>
      </p:sp>
      <p:sp>
        <p:nvSpPr>
          <p:cNvPr id="289" name="Freeform 754">
            <a:extLst>
              <a:ext uri="{FF2B5EF4-FFF2-40B4-BE49-F238E27FC236}">
                <a16:creationId xmlns:a16="http://schemas.microsoft.com/office/drawing/2014/main" id="{A874E14F-89F7-0EB6-B168-A36A997931D8}"/>
              </a:ext>
            </a:extLst>
          </p:cNvPr>
          <p:cNvSpPr/>
          <p:nvPr/>
        </p:nvSpPr>
        <p:spPr>
          <a:xfrm flipV="1">
            <a:off x="4459239" y="5944065"/>
            <a:ext cx="340081" cy="268049"/>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1" name="Freeform 754">
            <a:extLst>
              <a:ext uri="{FF2B5EF4-FFF2-40B4-BE49-F238E27FC236}">
                <a16:creationId xmlns:a16="http://schemas.microsoft.com/office/drawing/2014/main" id="{B2F68670-0671-D5A5-CCA4-FD8CC69914D6}"/>
              </a:ext>
            </a:extLst>
          </p:cNvPr>
          <p:cNvSpPr/>
          <p:nvPr/>
        </p:nvSpPr>
        <p:spPr>
          <a:xfrm flipV="1">
            <a:off x="4799597" y="4938426"/>
            <a:ext cx="420827" cy="374036"/>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2" name="Freeform 754">
            <a:extLst>
              <a:ext uri="{FF2B5EF4-FFF2-40B4-BE49-F238E27FC236}">
                <a16:creationId xmlns:a16="http://schemas.microsoft.com/office/drawing/2014/main" id="{C7C02676-CE1C-E084-9FBA-D0D663223657}"/>
              </a:ext>
            </a:extLst>
          </p:cNvPr>
          <p:cNvSpPr/>
          <p:nvPr/>
        </p:nvSpPr>
        <p:spPr>
          <a:xfrm flipV="1">
            <a:off x="4809476" y="4011479"/>
            <a:ext cx="409075" cy="220388"/>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3" name="Freeform 754">
            <a:extLst>
              <a:ext uri="{FF2B5EF4-FFF2-40B4-BE49-F238E27FC236}">
                <a16:creationId xmlns:a16="http://schemas.microsoft.com/office/drawing/2014/main" id="{A2697F1E-D024-4E76-7788-E81D9FCBC769}"/>
              </a:ext>
            </a:extLst>
          </p:cNvPr>
          <p:cNvSpPr/>
          <p:nvPr/>
        </p:nvSpPr>
        <p:spPr>
          <a:xfrm rot="11050930" flipH="1">
            <a:off x="4802709" y="2549021"/>
            <a:ext cx="590031"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5" name="Freeform 754">
            <a:extLst>
              <a:ext uri="{FF2B5EF4-FFF2-40B4-BE49-F238E27FC236}">
                <a16:creationId xmlns:a16="http://schemas.microsoft.com/office/drawing/2014/main" id="{68E94E6F-A8FC-D7F6-E698-A0295FD611D1}"/>
              </a:ext>
            </a:extLst>
          </p:cNvPr>
          <p:cNvSpPr/>
          <p:nvPr/>
        </p:nvSpPr>
        <p:spPr>
          <a:xfrm rot="6842120" flipH="1">
            <a:off x="6244758" y="1237056"/>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6" name="Freeform 754">
            <a:extLst>
              <a:ext uri="{FF2B5EF4-FFF2-40B4-BE49-F238E27FC236}">
                <a16:creationId xmlns:a16="http://schemas.microsoft.com/office/drawing/2014/main" id="{643DD2F1-7A8B-C515-B559-EA9294FB5680}"/>
              </a:ext>
            </a:extLst>
          </p:cNvPr>
          <p:cNvSpPr/>
          <p:nvPr/>
        </p:nvSpPr>
        <p:spPr>
          <a:xfrm rot="8144550" flipH="1">
            <a:off x="6301104" y="2686946"/>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7" name="Freeform 754">
            <a:extLst>
              <a:ext uri="{FF2B5EF4-FFF2-40B4-BE49-F238E27FC236}">
                <a16:creationId xmlns:a16="http://schemas.microsoft.com/office/drawing/2014/main" id="{4591F38C-93E5-A405-ED27-97EF03FD4908}"/>
              </a:ext>
            </a:extLst>
          </p:cNvPr>
          <p:cNvSpPr/>
          <p:nvPr/>
        </p:nvSpPr>
        <p:spPr>
          <a:xfrm rot="5400000">
            <a:off x="6913773" y="5173792"/>
            <a:ext cx="590031"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8" name="Freeform 754">
            <a:extLst>
              <a:ext uri="{FF2B5EF4-FFF2-40B4-BE49-F238E27FC236}">
                <a16:creationId xmlns:a16="http://schemas.microsoft.com/office/drawing/2014/main" id="{84BD494B-37EF-2BFE-450A-F73E373123A8}"/>
              </a:ext>
            </a:extLst>
          </p:cNvPr>
          <p:cNvSpPr/>
          <p:nvPr/>
        </p:nvSpPr>
        <p:spPr>
          <a:xfrm rot="2794782">
            <a:off x="7379022" y="4862806"/>
            <a:ext cx="590031"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299" name="Freeform 754">
            <a:extLst>
              <a:ext uri="{FF2B5EF4-FFF2-40B4-BE49-F238E27FC236}">
                <a16:creationId xmlns:a16="http://schemas.microsoft.com/office/drawing/2014/main" id="{281DFC90-662A-2870-0E3C-629F84D3119D}"/>
              </a:ext>
            </a:extLst>
          </p:cNvPr>
          <p:cNvSpPr/>
          <p:nvPr/>
        </p:nvSpPr>
        <p:spPr>
          <a:xfrm rot="2794782">
            <a:off x="7744184" y="3537158"/>
            <a:ext cx="515413" cy="51614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3" name="Freeform 754">
            <a:extLst>
              <a:ext uri="{FF2B5EF4-FFF2-40B4-BE49-F238E27FC236}">
                <a16:creationId xmlns:a16="http://schemas.microsoft.com/office/drawing/2014/main" id="{3C52A5DE-D1FD-8579-E9ED-D0B4D9DFEA62}"/>
              </a:ext>
            </a:extLst>
          </p:cNvPr>
          <p:cNvSpPr/>
          <p:nvPr/>
        </p:nvSpPr>
        <p:spPr>
          <a:xfrm rot="2096207">
            <a:off x="9035161" y="2491160"/>
            <a:ext cx="590031"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5" name="Freeform 754">
            <a:extLst>
              <a:ext uri="{FF2B5EF4-FFF2-40B4-BE49-F238E27FC236}">
                <a16:creationId xmlns:a16="http://schemas.microsoft.com/office/drawing/2014/main" id="{17182AC8-3187-6AD4-2C97-065B6DF23670}"/>
              </a:ext>
            </a:extLst>
          </p:cNvPr>
          <p:cNvSpPr/>
          <p:nvPr/>
        </p:nvSpPr>
        <p:spPr>
          <a:xfrm rot="14277313" flipV="1">
            <a:off x="7968441" y="2775189"/>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6" name="Freeform 754">
            <a:extLst>
              <a:ext uri="{FF2B5EF4-FFF2-40B4-BE49-F238E27FC236}">
                <a16:creationId xmlns:a16="http://schemas.microsoft.com/office/drawing/2014/main" id="{A9E64F6C-0C35-F89D-5FCA-13644A7DEDAF}"/>
              </a:ext>
            </a:extLst>
          </p:cNvPr>
          <p:cNvSpPr/>
          <p:nvPr/>
        </p:nvSpPr>
        <p:spPr>
          <a:xfrm rot="5400000">
            <a:off x="9933910" y="4225535"/>
            <a:ext cx="438078"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9" name="Freeform 754">
            <a:extLst>
              <a:ext uri="{FF2B5EF4-FFF2-40B4-BE49-F238E27FC236}">
                <a16:creationId xmlns:a16="http://schemas.microsoft.com/office/drawing/2014/main" id="{57A13987-F112-ECA0-31BD-37BDDDD3612F}"/>
              </a:ext>
            </a:extLst>
          </p:cNvPr>
          <p:cNvSpPr/>
          <p:nvPr/>
        </p:nvSpPr>
        <p:spPr>
          <a:xfrm rot="14277313" flipV="1">
            <a:off x="11436873" y="5366205"/>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10" name="Freeform 754">
            <a:extLst>
              <a:ext uri="{FF2B5EF4-FFF2-40B4-BE49-F238E27FC236}">
                <a16:creationId xmlns:a16="http://schemas.microsoft.com/office/drawing/2014/main" id="{5C942EEF-2479-02E8-58DE-178EB626DAA6}"/>
              </a:ext>
            </a:extLst>
          </p:cNvPr>
          <p:cNvSpPr/>
          <p:nvPr/>
        </p:nvSpPr>
        <p:spPr>
          <a:xfrm rot="8418227">
            <a:off x="9026486" y="5587624"/>
            <a:ext cx="455385"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11" name="Freeform 754">
            <a:extLst>
              <a:ext uri="{FF2B5EF4-FFF2-40B4-BE49-F238E27FC236}">
                <a16:creationId xmlns:a16="http://schemas.microsoft.com/office/drawing/2014/main" id="{660FD98C-C008-AA51-6F31-8747D61CC1FA}"/>
              </a:ext>
            </a:extLst>
          </p:cNvPr>
          <p:cNvSpPr/>
          <p:nvPr/>
        </p:nvSpPr>
        <p:spPr>
          <a:xfrm rot="17198682" flipH="1" flipV="1">
            <a:off x="10192613" y="5680009"/>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12" name="Freeform 754">
            <a:extLst>
              <a:ext uri="{FF2B5EF4-FFF2-40B4-BE49-F238E27FC236}">
                <a16:creationId xmlns:a16="http://schemas.microsoft.com/office/drawing/2014/main" id="{60CF4DF5-7CB7-9143-D379-FCB82EA713AF}"/>
              </a:ext>
            </a:extLst>
          </p:cNvPr>
          <p:cNvSpPr/>
          <p:nvPr/>
        </p:nvSpPr>
        <p:spPr>
          <a:xfrm rot="10130306" flipH="1">
            <a:off x="4928373" y="1342313"/>
            <a:ext cx="544516" cy="229093"/>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13" name="Content Placeholder 2">
            <a:extLst>
              <a:ext uri="{FF2B5EF4-FFF2-40B4-BE49-F238E27FC236}">
                <a16:creationId xmlns:a16="http://schemas.microsoft.com/office/drawing/2014/main" id="{B3F3FDBB-684A-84DB-2AD6-E5B825405C20}"/>
              </a:ext>
            </a:extLst>
          </p:cNvPr>
          <p:cNvSpPr txBox="1">
            <a:spLocks/>
          </p:cNvSpPr>
          <p:nvPr/>
        </p:nvSpPr>
        <p:spPr>
          <a:xfrm>
            <a:off x="5174631" y="1610185"/>
            <a:ext cx="717583"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We hebben een team uitje</a:t>
            </a:r>
            <a:endParaRPr lang="nl-NL" sz="1050" dirty="0">
              <a:solidFill>
                <a:srgbClr val="8098AA"/>
              </a:solidFill>
              <a:cs typeface="Arial" panose="020B0604020202020204" pitchFamily="34" charset="0"/>
            </a:endParaRPr>
          </a:p>
        </p:txBody>
      </p:sp>
      <p:sp>
        <p:nvSpPr>
          <p:cNvPr id="42" name="Freeform 754">
            <a:extLst>
              <a:ext uri="{FF2B5EF4-FFF2-40B4-BE49-F238E27FC236}">
                <a16:creationId xmlns:a16="http://schemas.microsoft.com/office/drawing/2014/main" id="{3B52D63E-5DCF-1136-C699-4A3A28A43486}"/>
              </a:ext>
            </a:extLst>
          </p:cNvPr>
          <p:cNvSpPr/>
          <p:nvPr/>
        </p:nvSpPr>
        <p:spPr>
          <a:xfrm rot="8144550" flipH="1">
            <a:off x="9138550" y="4640340"/>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grpSp>
        <p:nvGrpSpPr>
          <p:cNvPr id="17" name="Group 16">
            <a:extLst>
              <a:ext uri="{FF2B5EF4-FFF2-40B4-BE49-F238E27FC236}">
                <a16:creationId xmlns:a16="http://schemas.microsoft.com/office/drawing/2014/main" id="{A03173C9-351B-FDFF-429E-BE963E7840B7}"/>
              </a:ext>
            </a:extLst>
          </p:cNvPr>
          <p:cNvGrpSpPr/>
          <p:nvPr/>
        </p:nvGrpSpPr>
        <p:grpSpPr>
          <a:xfrm>
            <a:off x="8831137" y="1344205"/>
            <a:ext cx="1890783" cy="929163"/>
            <a:chOff x="3251818" y="1389545"/>
            <a:chExt cx="2062588" cy="1032959"/>
          </a:xfrm>
        </p:grpSpPr>
        <p:grpSp>
          <p:nvGrpSpPr>
            <p:cNvPr id="18" name="Group 17">
              <a:extLst>
                <a:ext uri="{FF2B5EF4-FFF2-40B4-BE49-F238E27FC236}">
                  <a16:creationId xmlns:a16="http://schemas.microsoft.com/office/drawing/2014/main" id="{DB18B819-5F51-0B53-DBBE-38910D033BDA}"/>
                </a:ext>
              </a:extLst>
            </p:cNvPr>
            <p:cNvGrpSpPr>
              <a:grpSpLocks noChangeAspect="1"/>
            </p:cNvGrpSpPr>
            <p:nvPr/>
          </p:nvGrpSpPr>
          <p:grpSpPr>
            <a:xfrm rot="16200000">
              <a:off x="3251644" y="1389719"/>
              <a:ext cx="1032959" cy="1032611"/>
              <a:chOff x="2877933" y="261637"/>
              <a:chExt cx="495803" cy="495636"/>
            </a:xfrm>
          </p:grpSpPr>
          <p:grpSp>
            <p:nvGrpSpPr>
              <p:cNvPr id="24" name="Graphic 4">
                <a:extLst>
                  <a:ext uri="{FF2B5EF4-FFF2-40B4-BE49-F238E27FC236}">
                    <a16:creationId xmlns:a16="http://schemas.microsoft.com/office/drawing/2014/main" id="{E8101E8D-4454-3DCD-E7BA-62B25C79D717}"/>
                  </a:ext>
                </a:extLst>
              </p:cNvPr>
              <p:cNvGrpSpPr>
                <a:grpSpLocks noChangeAspect="1"/>
              </p:cNvGrpSpPr>
              <p:nvPr/>
            </p:nvGrpSpPr>
            <p:grpSpPr>
              <a:xfrm>
                <a:off x="2878002" y="261637"/>
                <a:ext cx="495734" cy="495636"/>
                <a:chOff x="2878002" y="261637"/>
                <a:chExt cx="495734" cy="495636"/>
              </a:xfrm>
            </p:grpSpPr>
            <p:sp>
              <p:nvSpPr>
                <p:cNvPr id="26" name="Freeform 70">
                  <a:extLst>
                    <a:ext uri="{FF2B5EF4-FFF2-40B4-BE49-F238E27FC236}">
                      <a16:creationId xmlns:a16="http://schemas.microsoft.com/office/drawing/2014/main" id="{B6FD2441-457F-32BE-1BE4-2A47AF3A629F}"/>
                    </a:ext>
                  </a:extLst>
                </p:cNvPr>
                <p:cNvSpPr/>
                <p:nvPr/>
              </p:nvSpPr>
              <p:spPr>
                <a:xfrm>
                  <a:off x="2878002" y="261637"/>
                  <a:ext cx="495734" cy="495568"/>
                </a:xfrm>
                <a:custGeom>
                  <a:avLst/>
                  <a:gdLst>
                    <a:gd name="connsiteX0" fmla="*/ 0 w 495734"/>
                    <a:gd name="connsiteY0" fmla="*/ 0 h 495568"/>
                    <a:gd name="connsiteX1" fmla="*/ 0 w 495734"/>
                    <a:gd name="connsiteY1" fmla="*/ 233999 h 495568"/>
                    <a:gd name="connsiteX2" fmla="*/ 261657 w 495734"/>
                    <a:gd name="connsiteY2" fmla="*/ 495568 h 495568"/>
                    <a:gd name="connsiteX3" fmla="*/ 495734 w 495734"/>
                    <a:gd name="connsiteY3" fmla="*/ 495568 h 495568"/>
                    <a:gd name="connsiteX4" fmla="*/ 0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0" y="0"/>
                      </a:moveTo>
                      <a:lnTo>
                        <a:pt x="0" y="233999"/>
                      </a:lnTo>
                      <a:cubicBezTo>
                        <a:pt x="144239" y="233999"/>
                        <a:pt x="261657" y="351309"/>
                        <a:pt x="261657" y="495568"/>
                      </a:cubicBezTo>
                      <a:lnTo>
                        <a:pt x="495734" y="495568"/>
                      </a:lnTo>
                      <a:cubicBezTo>
                        <a:pt x="495734" y="222351"/>
                        <a:pt x="273309" y="0"/>
                        <a:pt x="0" y="0"/>
                      </a:cubicBezTo>
                      <a:close/>
                    </a:path>
                  </a:pathLst>
                </a:custGeom>
                <a:solidFill>
                  <a:schemeClr val="tx2"/>
                </a:solidFill>
                <a:ln w="6891" cap="flat">
                  <a:noFill/>
                  <a:prstDash val="solid"/>
                  <a:miter/>
                </a:ln>
              </p:spPr>
              <p:txBody>
                <a:bodyPr rtlCol="0" anchor="ctr"/>
                <a:lstStyle/>
                <a:p>
                  <a:endParaRPr lang="nl-NL" dirty="0"/>
                </a:p>
              </p:txBody>
            </p:sp>
            <p:sp>
              <p:nvSpPr>
                <p:cNvPr id="27" name="Freeform 71">
                  <a:extLst>
                    <a:ext uri="{FF2B5EF4-FFF2-40B4-BE49-F238E27FC236}">
                      <a16:creationId xmlns:a16="http://schemas.microsoft.com/office/drawing/2014/main" id="{62124D69-567E-D039-BF2B-28FE7EB95D91}"/>
                    </a:ext>
                  </a:extLst>
                </p:cNvPr>
                <p:cNvSpPr/>
                <p:nvPr/>
              </p:nvSpPr>
              <p:spPr>
                <a:xfrm>
                  <a:off x="2878002" y="274733"/>
                  <a:ext cx="482703" cy="482541"/>
                </a:xfrm>
                <a:custGeom>
                  <a:avLst/>
                  <a:gdLst>
                    <a:gd name="connsiteX0" fmla="*/ 0 w 482703"/>
                    <a:gd name="connsiteY0" fmla="*/ 199606 h 482541"/>
                    <a:gd name="connsiteX1" fmla="*/ 0 w 482703"/>
                    <a:gd name="connsiteY1" fmla="*/ 207877 h 482541"/>
                    <a:gd name="connsiteX2" fmla="*/ 274757 w 482703"/>
                    <a:gd name="connsiteY2" fmla="*/ 482541 h 482541"/>
                    <a:gd name="connsiteX3" fmla="*/ 283031 w 482703"/>
                    <a:gd name="connsiteY3" fmla="*/ 482541 h 482541"/>
                    <a:gd name="connsiteX4" fmla="*/ 0 w 482703"/>
                    <a:gd name="connsiteY4" fmla="*/ 199606 h 482541"/>
                    <a:gd name="connsiteX5" fmla="*/ 0 w 482703"/>
                    <a:gd name="connsiteY5" fmla="*/ 0 h 482541"/>
                    <a:gd name="connsiteX6" fmla="*/ 0 w 482703"/>
                    <a:gd name="connsiteY6" fmla="*/ 8271 h 482541"/>
                    <a:gd name="connsiteX7" fmla="*/ 474429 w 482703"/>
                    <a:gd name="connsiteY7" fmla="*/ 482541 h 482541"/>
                    <a:gd name="connsiteX8" fmla="*/ 482703 w 482703"/>
                    <a:gd name="connsiteY8" fmla="*/ 482541 h 482541"/>
                    <a:gd name="connsiteX9" fmla="*/ 0 w 482703"/>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3" h="482541">
                      <a:moveTo>
                        <a:pt x="0" y="199606"/>
                      </a:moveTo>
                      <a:lnTo>
                        <a:pt x="0" y="207877"/>
                      </a:lnTo>
                      <a:cubicBezTo>
                        <a:pt x="151478" y="207877"/>
                        <a:pt x="274757" y="331114"/>
                        <a:pt x="274757" y="482541"/>
                      </a:cubicBezTo>
                      <a:lnTo>
                        <a:pt x="283031" y="482541"/>
                      </a:lnTo>
                      <a:cubicBezTo>
                        <a:pt x="282962" y="326496"/>
                        <a:pt x="156029" y="199606"/>
                        <a:pt x="0" y="199606"/>
                      </a:cubicBezTo>
                      <a:close/>
                      <a:moveTo>
                        <a:pt x="0" y="0"/>
                      </a:moveTo>
                      <a:lnTo>
                        <a:pt x="0" y="8271"/>
                      </a:lnTo>
                      <a:cubicBezTo>
                        <a:pt x="261588" y="8271"/>
                        <a:pt x="474429" y="221041"/>
                        <a:pt x="474429" y="482541"/>
                      </a:cubicBezTo>
                      <a:lnTo>
                        <a:pt x="482703" y="482541"/>
                      </a:lnTo>
                      <a:cubicBezTo>
                        <a:pt x="482634" y="216492"/>
                        <a:pt x="266138" y="0"/>
                        <a:pt x="0" y="0"/>
                      </a:cubicBezTo>
                      <a:close/>
                    </a:path>
                  </a:pathLst>
                </a:custGeom>
                <a:solidFill>
                  <a:srgbClr val="E4E4E4"/>
                </a:solidFill>
                <a:ln w="6891" cap="flat">
                  <a:noFill/>
                  <a:prstDash val="solid"/>
                  <a:miter/>
                </a:ln>
              </p:spPr>
              <p:txBody>
                <a:bodyPr rtlCol="0" anchor="ctr"/>
                <a:lstStyle/>
                <a:p>
                  <a:endParaRPr lang="nl-NL" dirty="0"/>
                </a:p>
              </p:txBody>
            </p:sp>
          </p:grpSp>
          <p:sp>
            <p:nvSpPr>
              <p:cNvPr id="25" name="Freeform 69">
                <a:extLst>
                  <a:ext uri="{FF2B5EF4-FFF2-40B4-BE49-F238E27FC236}">
                    <a16:creationId xmlns:a16="http://schemas.microsoft.com/office/drawing/2014/main" id="{A730B54A-8830-3278-747F-8D77F3D56B1A}"/>
                  </a:ext>
                </a:extLst>
              </p:cNvPr>
              <p:cNvSpPr>
                <a:spLocks noChangeAspect="1"/>
              </p:cNvSpPr>
              <p:nvPr/>
            </p:nvSpPr>
            <p:spPr>
              <a:xfrm>
                <a:off x="2877933" y="373295"/>
                <a:ext cx="384038" cy="366334"/>
              </a:xfrm>
              <a:custGeom>
                <a:avLst/>
                <a:gdLst>
                  <a:gd name="connsiteX0" fmla="*/ 359493 w 384038"/>
                  <a:gd name="connsiteY0" fmla="*/ 247371 h 366334"/>
                  <a:gd name="connsiteX1" fmla="*/ 351978 w 384038"/>
                  <a:gd name="connsiteY1" fmla="*/ 249921 h 366334"/>
                  <a:gd name="connsiteX2" fmla="*/ 351633 w 384038"/>
                  <a:gd name="connsiteY2" fmla="*/ 250059 h 366334"/>
                  <a:gd name="connsiteX3" fmla="*/ 351771 w 384038"/>
                  <a:gd name="connsiteY3" fmla="*/ 250403 h 366334"/>
                  <a:gd name="connsiteX4" fmla="*/ 366526 w 384038"/>
                  <a:gd name="connsiteY4" fmla="*/ 298650 h 366334"/>
                  <a:gd name="connsiteX5" fmla="*/ 370525 w 384038"/>
                  <a:gd name="connsiteY5" fmla="*/ 298099 h 366334"/>
                  <a:gd name="connsiteX6" fmla="*/ 374317 w 384038"/>
                  <a:gd name="connsiteY6" fmla="*/ 297203 h 366334"/>
                  <a:gd name="connsiteX7" fmla="*/ 359493 w 384038"/>
                  <a:gd name="connsiteY7" fmla="*/ 247371 h 366334"/>
                  <a:gd name="connsiteX8" fmla="*/ 73360 w 384038"/>
                  <a:gd name="connsiteY8" fmla="*/ 7030 h 366334"/>
                  <a:gd name="connsiteX9" fmla="*/ 71843 w 384038"/>
                  <a:gd name="connsiteY9" fmla="*/ 15163 h 366334"/>
                  <a:gd name="connsiteX10" fmla="*/ 72188 w 384038"/>
                  <a:gd name="connsiteY10" fmla="*/ 15232 h 366334"/>
                  <a:gd name="connsiteX11" fmla="*/ 120934 w 384038"/>
                  <a:gd name="connsiteY11" fmla="*/ 28190 h 366334"/>
                  <a:gd name="connsiteX12" fmla="*/ 121279 w 384038"/>
                  <a:gd name="connsiteY12" fmla="*/ 28328 h 366334"/>
                  <a:gd name="connsiteX13" fmla="*/ 123830 w 384038"/>
                  <a:gd name="connsiteY13" fmla="*/ 20815 h 366334"/>
                  <a:gd name="connsiteX14" fmla="*/ 73705 w 384038"/>
                  <a:gd name="connsiteY14" fmla="*/ 7168 h 366334"/>
                  <a:gd name="connsiteX15" fmla="*/ 73360 w 384038"/>
                  <a:gd name="connsiteY15" fmla="*/ 7030 h 366334"/>
                  <a:gd name="connsiteX16" fmla="*/ 379626 w 384038"/>
                  <a:gd name="connsiteY16" fmla="*/ 322567 h 366334"/>
                  <a:gd name="connsiteX17" fmla="*/ 374869 w 384038"/>
                  <a:gd name="connsiteY17" fmla="*/ 322981 h 366334"/>
                  <a:gd name="connsiteX18" fmla="*/ 371421 w 384038"/>
                  <a:gd name="connsiteY18" fmla="*/ 323532 h 366334"/>
                  <a:gd name="connsiteX19" fmla="*/ 371490 w 384038"/>
                  <a:gd name="connsiteY19" fmla="*/ 323877 h 366334"/>
                  <a:gd name="connsiteX20" fmla="*/ 375972 w 384038"/>
                  <a:gd name="connsiteY20" fmla="*/ 366334 h 366334"/>
                  <a:gd name="connsiteX21" fmla="*/ 384039 w 384038"/>
                  <a:gd name="connsiteY21" fmla="*/ 366334 h 366334"/>
                  <a:gd name="connsiteX22" fmla="*/ 379626 w 384038"/>
                  <a:gd name="connsiteY22" fmla="*/ 322567 h 366334"/>
                  <a:gd name="connsiteX23" fmla="*/ 69 w 384038"/>
                  <a:gd name="connsiteY23" fmla="*/ 8064 h 366334"/>
                  <a:gd name="connsiteX24" fmla="*/ 46678 w 384038"/>
                  <a:gd name="connsiteY24" fmla="*/ 11166 h 366334"/>
                  <a:gd name="connsiteX25" fmla="*/ 47367 w 384038"/>
                  <a:gd name="connsiteY25" fmla="*/ 8202 h 366334"/>
                  <a:gd name="connsiteX26" fmla="*/ 47988 w 384038"/>
                  <a:gd name="connsiteY26" fmla="*/ 3308 h 366334"/>
                  <a:gd name="connsiteX27" fmla="*/ 0 w 384038"/>
                  <a:gd name="connsiteY27" fmla="*/ 0 h 366334"/>
                  <a:gd name="connsiteX28" fmla="*/ 0 w 384038"/>
                  <a:gd name="connsiteY28" fmla="*/ 8064 h 366334"/>
                  <a:gd name="connsiteX29" fmla="*/ 148238 w 384038"/>
                  <a:gd name="connsiteY29" fmla="*/ 29569 h 366334"/>
                  <a:gd name="connsiteX30" fmla="*/ 146031 w 384038"/>
                  <a:gd name="connsiteY30" fmla="*/ 33980 h 366334"/>
                  <a:gd name="connsiteX31" fmla="*/ 144790 w 384038"/>
                  <a:gd name="connsiteY31" fmla="*/ 37081 h 366334"/>
                  <a:gd name="connsiteX32" fmla="*/ 147893 w 384038"/>
                  <a:gd name="connsiteY32" fmla="*/ 38460 h 366334"/>
                  <a:gd name="connsiteX33" fmla="*/ 190227 w 384038"/>
                  <a:gd name="connsiteY33" fmla="*/ 59895 h 366334"/>
                  <a:gd name="connsiteX34" fmla="*/ 194570 w 384038"/>
                  <a:gd name="connsiteY34" fmla="*/ 53279 h 366334"/>
                  <a:gd name="connsiteX35" fmla="*/ 150444 w 384038"/>
                  <a:gd name="connsiteY35" fmla="*/ 30603 h 366334"/>
                  <a:gd name="connsiteX36" fmla="*/ 148238 w 384038"/>
                  <a:gd name="connsiteY36" fmla="*/ 29569 h 366334"/>
                  <a:gd name="connsiteX37" fmla="*/ 276342 w 384038"/>
                  <a:gd name="connsiteY37" fmla="*/ 116758 h 366334"/>
                  <a:gd name="connsiteX38" fmla="*/ 273240 w 384038"/>
                  <a:gd name="connsiteY38" fmla="*/ 119309 h 366334"/>
                  <a:gd name="connsiteX39" fmla="*/ 270206 w 384038"/>
                  <a:gd name="connsiteY39" fmla="*/ 122272 h 366334"/>
                  <a:gd name="connsiteX40" fmla="*/ 276618 w 384038"/>
                  <a:gd name="connsiteY40" fmla="*/ 129440 h 366334"/>
                  <a:gd name="connsiteX41" fmla="*/ 302818 w 384038"/>
                  <a:gd name="connsiteY41" fmla="*/ 161215 h 366334"/>
                  <a:gd name="connsiteX42" fmla="*/ 308058 w 384038"/>
                  <a:gd name="connsiteY42" fmla="*/ 157837 h 366334"/>
                  <a:gd name="connsiteX43" fmla="*/ 309437 w 384038"/>
                  <a:gd name="connsiteY43" fmla="*/ 156872 h 366334"/>
                  <a:gd name="connsiteX44" fmla="*/ 282341 w 384038"/>
                  <a:gd name="connsiteY44" fmla="*/ 123513 h 366334"/>
                  <a:gd name="connsiteX45" fmla="*/ 276342 w 384038"/>
                  <a:gd name="connsiteY45" fmla="*/ 116758 h 366334"/>
                  <a:gd name="connsiteX46" fmla="*/ 320676 w 384038"/>
                  <a:gd name="connsiteY46" fmla="*/ 179962 h 366334"/>
                  <a:gd name="connsiteX47" fmla="*/ 317366 w 384038"/>
                  <a:gd name="connsiteY47" fmla="*/ 182030 h 366334"/>
                  <a:gd name="connsiteX48" fmla="*/ 317573 w 384038"/>
                  <a:gd name="connsiteY48" fmla="*/ 182306 h 366334"/>
                  <a:gd name="connsiteX49" fmla="*/ 341705 w 384038"/>
                  <a:gd name="connsiteY49" fmla="*/ 226624 h 366334"/>
                  <a:gd name="connsiteX50" fmla="*/ 347634 w 384038"/>
                  <a:gd name="connsiteY50" fmla="*/ 224281 h 366334"/>
                  <a:gd name="connsiteX51" fmla="*/ 349013 w 384038"/>
                  <a:gd name="connsiteY51" fmla="*/ 223660 h 366334"/>
                  <a:gd name="connsiteX52" fmla="*/ 324537 w 384038"/>
                  <a:gd name="connsiteY52" fmla="*/ 177826 h 366334"/>
                  <a:gd name="connsiteX53" fmla="*/ 320676 w 384038"/>
                  <a:gd name="connsiteY53" fmla="*/ 179962 h 366334"/>
                  <a:gd name="connsiteX54" fmla="*/ 216772 w 384038"/>
                  <a:gd name="connsiteY54" fmla="*/ 66581 h 366334"/>
                  <a:gd name="connsiteX55" fmla="*/ 212014 w 384038"/>
                  <a:gd name="connsiteY55" fmla="*/ 72922 h 366334"/>
                  <a:gd name="connsiteX56" fmla="*/ 211807 w 384038"/>
                  <a:gd name="connsiteY56" fmla="*/ 73198 h 366334"/>
                  <a:gd name="connsiteX57" fmla="*/ 222081 w 384038"/>
                  <a:gd name="connsiteY57" fmla="*/ 80780 h 366334"/>
                  <a:gd name="connsiteX58" fmla="*/ 251590 w 384038"/>
                  <a:gd name="connsiteY58" fmla="*/ 104765 h 366334"/>
                  <a:gd name="connsiteX59" fmla="*/ 257175 w 384038"/>
                  <a:gd name="connsiteY59" fmla="*/ 99114 h 366334"/>
                  <a:gd name="connsiteX60" fmla="*/ 226631 w 384038"/>
                  <a:gd name="connsiteY60" fmla="*/ 73887 h 366334"/>
                  <a:gd name="connsiteX61" fmla="*/ 216772 w 384038"/>
                  <a:gd name="connsiteY61" fmla="*/ 66581 h 366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84038" h="366334">
                    <a:moveTo>
                      <a:pt x="359493" y="247371"/>
                    </a:moveTo>
                    <a:cubicBezTo>
                      <a:pt x="359080" y="247164"/>
                      <a:pt x="351978" y="249921"/>
                      <a:pt x="351978" y="249921"/>
                    </a:cubicBezTo>
                    <a:lnTo>
                      <a:pt x="351633" y="250059"/>
                    </a:lnTo>
                    <a:lnTo>
                      <a:pt x="351771" y="250403"/>
                    </a:lnTo>
                    <a:cubicBezTo>
                      <a:pt x="358252" y="267083"/>
                      <a:pt x="363010" y="282798"/>
                      <a:pt x="366526" y="298650"/>
                    </a:cubicBezTo>
                    <a:cubicBezTo>
                      <a:pt x="366940" y="298926"/>
                      <a:pt x="370525" y="298099"/>
                      <a:pt x="370525" y="298099"/>
                    </a:cubicBezTo>
                    <a:lnTo>
                      <a:pt x="374317" y="297203"/>
                    </a:lnTo>
                    <a:cubicBezTo>
                      <a:pt x="371008" y="280592"/>
                      <a:pt x="366043" y="264464"/>
                      <a:pt x="359493" y="247371"/>
                    </a:cubicBezTo>
                    <a:close/>
                    <a:moveTo>
                      <a:pt x="73360" y="7030"/>
                    </a:moveTo>
                    <a:lnTo>
                      <a:pt x="71843" y="15163"/>
                    </a:lnTo>
                    <a:lnTo>
                      <a:pt x="72188" y="15232"/>
                    </a:lnTo>
                    <a:cubicBezTo>
                      <a:pt x="89287" y="18610"/>
                      <a:pt x="105697" y="22952"/>
                      <a:pt x="120934" y="28190"/>
                    </a:cubicBezTo>
                    <a:lnTo>
                      <a:pt x="121279" y="28328"/>
                    </a:lnTo>
                    <a:lnTo>
                      <a:pt x="123830" y="20815"/>
                    </a:lnTo>
                    <a:cubicBezTo>
                      <a:pt x="108041" y="15094"/>
                      <a:pt x="91287" y="10614"/>
                      <a:pt x="73705" y="7168"/>
                    </a:cubicBezTo>
                    <a:lnTo>
                      <a:pt x="73360" y="7030"/>
                    </a:lnTo>
                    <a:close/>
                    <a:moveTo>
                      <a:pt x="379626" y="322567"/>
                    </a:moveTo>
                    <a:cubicBezTo>
                      <a:pt x="379212" y="322292"/>
                      <a:pt x="374869" y="322981"/>
                      <a:pt x="374869" y="322981"/>
                    </a:cubicBezTo>
                    <a:lnTo>
                      <a:pt x="371421" y="323532"/>
                    </a:lnTo>
                    <a:lnTo>
                      <a:pt x="371490" y="323877"/>
                    </a:lnTo>
                    <a:cubicBezTo>
                      <a:pt x="373903" y="337593"/>
                      <a:pt x="375351" y="351860"/>
                      <a:pt x="375972" y="366334"/>
                    </a:cubicBezTo>
                    <a:lnTo>
                      <a:pt x="384039" y="366334"/>
                    </a:lnTo>
                    <a:cubicBezTo>
                      <a:pt x="383625" y="351309"/>
                      <a:pt x="382108" y="336628"/>
                      <a:pt x="379626" y="322567"/>
                    </a:cubicBezTo>
                    <a:close/>
                    <a:moveTo>
                      <a:pt x="69" y="8064"/>
                    </a:moveTo>
                    <a:cubicBezTo>
                      <a:pt x="15100" y="8409"/>
                      <a:pt x="30613" y="9305"/>
                      <a:pt x="46678" y="11166"/>
                    </a:cubicBezTo>
                    <a:cubicBezTo>
                      <a:pt x="47091" y="10890"/>
                      <a:pt x="47367" y="8202"/>
                      <a:pt x="47367" y="8202"/>
                    </a:cubicBezTo>
                    <a:lnTo>
                      <a:pt x="47988" y="3308"/>
                    </a:lnTo>
                    <a:cubicBezTo>
                      <a:pt x="31164" y="1034"/>
                      <a:pt x="15168" y="69"/>
                      <a:pt x="0" y="0"/>
                    </a:cubicBezTo>
                    <a:lnTo>
                      <a:pt x="0" y="8064"/>
                    </a:lnTo>
                    <a:close/>
                    <a:moveTo>
                      <a:pt x="148238" y="29569"/>
                    </a:moveTo>
                    <a:cubicBezTo>
                      <a:pt x="147755" y="29775"/>
                      <a:pt x="146031" y="33980"/>
                      <a:pt x="146031" y="33980"/>
                    </a:cubicBezTo>
                    <a:lnTo>
                      <a:pt x="144790" y="37081"/>
                    </a:lnTo>
                    <a:lnTo>
                      <a:pt x="147893" y="38460"/>
                    </a:lnTo>
                    <a:cubicBezTo>
                      <a:pt x="160510" y="44112"/>
                      <a:pt x="176230" y="51211"/>
                      <a:pt x="190227" y="59895"/>
                    </a:cubicBezTo>
                    <a:cubicBezTo>
                      <a:pt x="190709" y="59758"/>
                      <a:pt x="194570" y="53279"/>
                      <a:pt x="194570" y="53279"/>
                    </a:cubicBezTo>
                    <a:cubicBezTo>
                      <a:pt x="180022" y="43836"/>
                      <a:pt x="163613" y="36461"/>
                      <a:pt x="150444" y="30603"/>
                    </a:cubicBezTo>
                    <a:lnTo>
                      <a:pt x="148238" y="29569"/>
                    </a:lnTo>
                    <a:close/>
                    <a:moveTo>
                      <a:pt x="276342" y="116758"/>
                    </a:moveTo>
                    <a:cubicBezTo>
                      <a:pt x="275860" y="116758"/>
                      <a:pt x="273240" y="119309"/>
                      <a:pt x="273240" y="119309"/>
                    </a:cubicBezTo>
                    <a:lnTo>
                      <a:pt x="270206" y="122272"/>
                    </a:lnTo>
                    <a:lnTo>
                      <a:pt x="276618" y="129440"/>
                    </a:lnTo>
                    <a:cubicBezTo>
                      <a:pt x="286478" y="140331"/>
                      <a:pt x="295303" y="150256"/>
                      <a:pt x="302818" y="161215"/>
                    </a:cubicBezTo>
                    <a:cubicBezTo>
                      <a:pt x="303301" y="161284"/>
                      <a:pt x="308058" y="157837"/>
                      <a:pt x="308058" y="157837"/>
                    </a:cubicBezTo>
                    <a:lnTo>
                      <a:pt x="309437" y="156872"/>
                    </a:lnTo>
                    <a:cubicBezTo>
                      <a:pt x="301095" y="144259"/>
                      <a:pt x="290752" y="132749"/>
                      <a:pt x="282341" y="123513"/>
                    </a:cubicBezTo>
                    <a:lnTo>
                      <a:pt x="276342" y="116758"/>
                    </a:lnTo>
                    <a:close/>
                    <a:moveTo>
                      <a:pt x="320676" y="179962"/>
                    </a:moveTo>
                    <a:lnTo>
                      <a:pt x="317366" y="182030"/>
                    </a:lnTo>
                    <a:lnTo>
                      <a:pt x="317573" y="182306"/>
                    </a:lnTo>
                    <a:cubicBezTo>
                      <a:pt x="325985" y="195953"/>
                      <a:pt x="334741" y="210771"/>
                      <a:pt x="341705" y="226624"/>
                    </a:cubicBezTo>
                    <a:cubicBezTo>
                      <a:pt x="342188" y="226762"/>
                      <a:pt x="347634" y="224281"/>
                      <a:pt x="347634" y="224281"/>
                    </a:cubicBezTo>
                    <a:lnTo>
                      <a:pt x="349013" y="223660"/>
                    </a:lnTo>
                    <a:cubicBezTo>
                      <a:pt x="342050" y="206912"/>
                      <a:pt x="333155" y="191817"/>
                      <a:pt x="324537" y="177826"/>
                    </a:cubicBezTo>
                    <a:cubicBezTo>
                      <a:pt x="324054" y="177757"/>
                      <a:pt x="320676" y="179962"/>
                      <a:pt x="320676" y="179962"/>
                    </a:cubicBezTo>
                    <a:close/>
                    <a:moveTo>
                      <a:pt x="216772" y="66581"/>
                    </a:moveTo>
                    <a:cubicBezTo>
                      <a:pt x="216289" y="66650"/>
                      <a:pt x="212014" y="72922"/>
                      <a:pt x="212014" y="72922"/>
                    </a:cubicBezTo>
                    <a:lnTo>
                      <a:pt x="211807" y="73198"/>
                    </a:lnTo>
                    <a:lnTo>
                      <a:pt x="222081" y="80780"/>
                    </a:lnTo>
                    <a:cubicBezTo>
                      <a:pt x="233043" y="88775"/>
                      <a:pt x="242765" y="96150"/>
                      <a:pt x="251590" y="104765"/>
                    </a:cubicBezTo>
                    <a:cubicBezTo>
                      <a:pt x="252073" y="104765"/>
                      <a:pt x="257175" y="99114"/>
                      <a:pt x="257175" y="99114"/>
                    </a:cubicBezTo>
                    <a:cubicBezTo>
                      <a:pt x="248074" y="89809"/>
                      <a:pt x="238007" y="82158"/>
                      <a:pt x="226631" y="73887"/>
                    </a:cubicBezTo>
                    <a:lnTo>
                      <a:pt x="216772" y="66581"/>
                    </a:lnTo>
                    <a:close/>
                  </a:path>
                </a:pathLst>
              </a:custGeom>
              <a:solidFill>
                <a:srgbClr val="E4E4E4"/>
              </a:solidFill>
              <a:ln w="6891" cap="flat">
                <a:noFill/>
                <a:prstDash val="solid"/>
                <a:miter/>
              </a:ln>
            </p:spPr>
            <p:txBody>
              <a:bodyPr rtlCol="0" anchor="ctr"/>
              <a:lstStyle/>
              <a:p>
                <a:endParaRPr lang="nl-NL" dirty="0"/>
              </a:p>
            </p:txBody>
          </p:sp>
        </p:grpSp>
        <p:grpSp>
          <p:nvGrpSpPr>
            <p:cNvPr id="19" name="Group 18">
              <a:extLst>
                <a:ext uri="{FF2B5EF4-FFF2-40B4-BE49-F238E27FC236}">
                  <a16:creationId xmlns:a16="http://schemas.microsoft.com/office/drawing/2014/main" id="{B91E0232-0C82-A4F0-66E2-1CCDD321F20D}"/>
                </a:ext>
              </a:extLst>
            </p:cNvPr>
            <p:cNvGrpSpPr>
              <a:grpSpLocks noChangeAspect="1"/>
            </p:cNvGrpSpPr>
            <p:nvPr/>
          </p:nvGrpSpPr>
          <p:grpSpPr>
            <a:xfrm rot="16200000">
              <a:off x="4281620" y="1389718"/>
              <a:ext cx="1032959" cy="1032613"/>
              <a:chOff x="2877933" y="791668"/>
              <a:chExt cx="495803" cy="495637"/>
            </a:xfrm>
          </p:grpSpPr>
          <p:grpSp>
            <p:nvGrpSpPr>
              <p:cNvPr id="20" name="Graphic 4">
                <a:extLst>
                  <a:ext uri="{FF2B5EF4-FFF2-40B4-BE49-F238E27FC236}">
                    <a16:creationId xmlns:a16="http://schemas.microsoft.com/office/drawing/2014/main" id="{2C60D039-E218-3895-B0F0-8DD2ED1D3731}"/>
                  </a:ext>
                </a:extLst>
              </p:cNvPr>
              <p:cNvGrpSpPr>
                <a:grpSpLocks noChangeAspect="1"/>
              </p:cNvGrpSpPr>
              <p:nvPr/>
            </p:nvGrpSpPr>
            <p:grpSpPr>
              <a:xfrm>
                <a:off x="2877933" y="791737"/>
                <a:ext cx="495803" cy="495568"/>
                <a:chOff x="2877933" y="791737"/>
                <a:chExt cx="495803" cy="495568"/>
              </a:xfrm>
            </p:grpSpPr>
            <p:sp>
              <p:nvSpPr>
                <p:cNvPr id="22" name="Freeform 75">
                  <a:extLst>
                    <a:ext uri="{FF2B5EF4-FFF2-40B4-BE49-F238E27FC236}">
                      <a16:creationId xmlns:a16="http://schemas.microsoft.com/office/drawing/2014/main" id="{C4BC4DE3-C9F2-78EE-BD0D-FD70FC730F5C}"/>
                    </a:ext>
                  </a:extLst>
                </p:cNvPr>
                <p:cNvSpPr/>
                <p:nvPr/>
              </p:nvSpPr>
              <p:spPr>
                <a:xfrm>
                  <a:off x="2878002" y="791737"/>
                  <a:ext cx="495734" cy="495568"/>
                </a:xfrm>
                <a:custGeom>
                  <a:avLst/>
                  <a:gdLst>
                    <a:gd name="connsiteX0" fmla="*/ 495734 w 495734"/>
                    <a:gd name="connsiteY0" fmla="*/ 0 h 495568"/>
                    <a:gd name="connsiteX1" fmla="*/ 261657 w 495734"/>
                    <a:gd name="connsiteY1" fmla="*/ 0 h 495568"/>
                    <a:gd name="connsiteX2" fmla="*/ 0 w 495734"/>
                    <a:gd name="connsiteY2" fmla="*/ 261569 h 495568"/>
                    <a:gd name="connsiteX3" fmla="*/ 0 w 495734"/>
                    <a:gd name="connsiteY3" fmla="*/ 495568 h 495568"/>
                    <a:gd name="connsiteX4" fmla="*/ 495734 w 495734"/>
                    <a:gd name="connsiteY4" fmla="*/ 0 h 49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734" h="495568">
                      <a:moveTo>
                        <a:pt x="495734" y="0"/>
                      </a:moveTo>
                      <a:lnTo>
                        <a:pt x="261657" y="0"/>
                      </a:lnTo>
                      <a:cubicBezTo>
                        <a:pt x="261657" y="144190"/>
                        <a:pt x="144308" y="261569"/>
                        <a:pt x="0" y="261569"/>
                      </a:cubicBezTo>
                      <a:lnTo>
                        <a:pt x="0" y="495568"/>
                      </a:lnTo>
                      <a:cubicBezTo>
                        <a:pt x="273309" y="495568"/>
                        <a:pt x="495734" y="273217"/>
                        <a:pt x="495734" y="0"/>
                      </a:cubicBezTo>
                      <a:close/>
                    </a:path>
                  </a:pathLst>
                </a:custGeom>
                <a:solidFill>
                  <a:schemeClr val="tx2"/>
                </a:solidFill>
                <a:ln w="6891" cap="flat">
                  <a:noFill/>
                  <a:prstDash val="solid"/>
                  <a:miter/>
                </a:ln>
              </p:spPr>
              <p:txBody>
                <a:bodyPr rtlCol="0" anchor="ctr"/>
                <a:lstStyle/>
                <a:p>
                  <a:endParaRPr lang="nl-NL" dirty="0"/>
                </a:p>
              </p:txBody>
            </p:sp>
            <p:sp>
              <p:nvSpPr>
                <p:cNvPr id="23" name="Freeform 76">
                  <a:extLst>
                    <a:ext uri="{FF2B5EF4-FFF2-40B4-BE49-F238E27FC236}">
                      <a16:creationId xmlns:a16="http://schemas.microsoft.com/office/drawing/2014/main" id="{5B7FDB05-C186-D322-890A-FF905C232DB1}"/>
                    </a:ext>
                  </a:extLst>
                </p:cNvPr>
                <p:cNvSpPr/>
                <p:nvPr/>
              </p:nvSpPr>
              <p:spPr>
                <a:xfrm>
                  <a:off x="2877933" y="791737"/>
                  <a:ext cx="482702" cy="482541"/>
                </a:xfrm>
                <a:custGeom>
                  <a:avLst/>
                  <a:gdLst>
                    <a:gd name="connsiteX0" fmla="*/ 283030 w 482702"/>
                    <a:gd name="connsiteY0" fmla="*/ 0 h 482541"/>
                    <a:gd name="connsiteX1" fmla="*/ 274757 w 482702"/>
                    <a:gd name="connsiteY1" fmla="*/ 0 h 482541"/>
                    <a:gd name="connsiteX2" fmla="*/ 0 w 482702"/>
                    <a:gd name="connsiteY2" fmla="*/ 274665 h 482541"/>
                    <a:gd name="connsiteX3" fmla="*/ 0 w 482702"/>
                    <a:gd name="connsiteY3" fmla="*/ 282936 h 482541"/>
                    <a:gd name="connsiteX4" fmla="*/ 283030 w 482702"/>
                    <a:gd name="connsiteY4" fmla="*/ 0 h 482541"/>
                    <a:gd name="connsiteX5" fmla="*/ 482703 w 482702"/>
                    <a:gd name="connsiteY5" fmla="*/ 0 h 482541"/>
                    <a:gd name="connsiteX6" fmla="*/ 474429 w 482702"/>
                    <a:gd name="connsiteY6" fmla="*/ 0 h 482541"/>
                    <a:gd name="connsiteX7" fmla="*/ 0 w 482702"/>
                    <a:gd name="connsiteY7" fmla="*/ 474270 h 482541"/>
                    <a:gd name="connsiteX8" fmla="*/ 0 w 482702"/>
                    <a:gd name="connsiteY8" fmla="*/ 482541 h 482541"/>
                    <a:gd name="connsiteX9" fmla="*/ 482703 w 482702"/>
                    <a:gd name="connsiteY9" fmla="*/ 0 h 48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2702" h="482541">
                      <a:moveTo>
                        <a:pt x="283030" y="0"/>
                      </a:moveTo>
                      <a:lnTo>
                        <a:pt x="274757" y="0"/>
                      </a:lnTo>
                      <a:cubicBezTo>
                        <a:pt x="274757" y="151427"/>
                        <a:pt x="151478" y="274665"/>
                        <a:pt x="0" y="274665"/>
                      </a:cubicBezTo>
                      <a:lnTo>
                        <a:pt x="0" y="282936"/>
                      </a:lnTo>
                      <a:cubicBezTo>
                        <a:pt x="156098" y="282867"/>
                        <a:pt x="283030" y="155976"/>
                        <a:pt x="283030" y="0"/>
                      </a:cubicBezTo>
                      <a:close/>
                      <a:moveTo>
                        <a:pt x="482703" y="0"/>
                      </a:moveTo>
                      <a:lnTo>
                        <a:pt x="474429" y="0"/>
                      </a:lnTo>
                      <a:cubicBezTo>
                        <a:pt x="474429" y="261500"/>
                        <a:pt x="261588" y="474270"/>
                        <a:pt x="0" y="474270"/>
                      </a:cubicBezTo>
                      <a:lnTo>
                        <a:pt x="0" y="482541"/>
                      </a:lnTo>
                      <a:cubicBezTo>
                        <a:pt x="266207" y="482472"/>
                        <a:pt x="482703" y="266049"/>
                        <a:pt x="482703" y="0"/>
                      </a:cubicBezTo>
                      <a:close/>
                    </a:path>
                  </a:pathLst>
                </a:custGeom>
                <a:solidFill>
                  <a:srgbClr val="E4E4E4"/>
                </a:solidFill>
                <a:ln w="6891" cap="flat">
                  <a:noFill/>
                  <a:prstDash val="solid"/>
                  <a:miter/>
                </a:ln>
              </p:spPr>
              <p:txBody>
                <a:bodyPr rtlCol="0" anchor="ctr"/>
                <a:lstStyle/>
                <a:p>
                  <a:endParaRPr lang="nl-NL" dirty="0"/>
                </a:p>
              </p:txBody>
            </p:sp>
          </p:grpSp>
          <p:sp>
            <p:nvSpPr>
              <p:cNvPr id="21" name="Freeform 74">
                <a:extLst>
                  <a:ext uri="{FF2B5EF4-FFF2-40B4-BE49-F238E27FC236}">
                    <a16:creationId xmlns:a16="http://schemas.microsoft.com/office/drawing/2014/main" id="{4629D1E8-BBB6-E4BB-1C2B-F2FFD3072398}"/>
                  </a:ext>
                </a:extLst>
              </p:cNvPr>
              <p:cNvSpPr>
                <a:spLocks noChangeAspect="1"/>
              </p:cNvSpPr>
              <p:nvPr/>
            </p:nvSpPr>
            <p:spPr>
              <a:xfrm>
                <a:off x="2895584" y="791668"/>
                <a:ext cx="366388" cy="383910"/>
              </a:xfrm>
              <a:custGeom>
                <a:avLst/>
                <a:gdLst>
                  <a:gd name="connsiteX0" fmla="*/ 119004 w 366388"/>
                  <a:gd name="connsiteY0" fmla="*/ 359304 h 383910"/>
                  <a:gd name="connsiteX1" fmla="*/ 116453 w 366388"/>
                  <a:gd name="connsiteY1" fmla="*/ 351791 h 383910"/>
                  <a:gd name="connsiteX2" fmla="*/ 116315 w 366388"/>
                  <a:gd name="connsiteY2" fmla="*/ 351447 h 383910"/>
                  <a:gd name="connsiteX3" fmla="*/ 115970 w 366388"/>
                  <a:gd name="connsiteY3" fmla="*/ 351584 h 383910"/>
                  <a:gd name="connsiteX4" fmla="*/ 67707 w 366388"/>
                  <a:gd name="connsiteY4" fmla="*/ 366334 h 383910"/>
                  <a:gd name="connsiteX5" fmla="*/ 68258 w 366388"/>
                  <a:gd name="connsiteY5" fmla="*/ 370332 h 383910"/>
                  <a:gd name="connsiteX6" fmla="*/ 69155 w 366388"/>
                  <a:gd name="connsiteY6" fmla="*/ 374123 h 383910"/>
                  <a:gd name="connsiteX7" fmla="*/ 119004 w 366388"/>
                  <a:gd name="connsiteY7" fmla="*/ 359304 h 383910"/>
                  <a:gd name="connsiteX8" fmla="*/ 359425 w 366388"/>
                  <a:gd name="connsiteY8" fmla="*/ 73336 h 383910"/>
                  <a:gd name="connsiteX9" fmla="*/ 351289 w 366388"/>
                  <a:gd name="connsiteY9" fmla="*/ 71819 h 383910"/>
                  <a:gd name="connsiteX10" fmla="*/ 351220 w 366388"/>
                  <a:gd name="connsiteY10" fmla="*/ 72164 h 383910"/>
                  <a:gd name="connsiteX11" fmla="*/ 338258 w 366388"/>
                  <a:gd name="connsiteY11" fmla="*/ 120894 h 383910"/>
                  <a:gd name="connsiteX12" fmla="*/ 338119 w 366388"/>
                  <a:gd name="connsiteY12" fmla="*/ 121238 h 383910"/>
                  <a:gd name="connsiteX13" fmla="*/ 345635 w 366388"/>
                  <a:gd name="connsiteY13" fmla="*/ 123789 h 383910"/>
                  <a:gd name="connsiteX14" fmla="*/ 359286 w 366388"/>
                  <a:gd name="connsiteY14" fmla="*/ 73680 h 383910"/>
                  <a:gd name="connsiteX15" fmla="*/ 359425 w 366388"/>
                  <a:gd name="connsiteY15" fmla="*/ 73336 h 383910"/>
                  <a:gd name="connsiteX16" fmla="*/ 43782 w 366388"/>
                  <a:gd name="connsiteY16" fmla="*/ 379499 h 383910"/>
                  <a:gd name="connsiteX17" fmla="*/ 43368 w 366388"/>
                  <a:gd name="connsiteY17" fmla="*/ 374743 h 383910"/>
                  <a:gd name="connsiteX18" fmla="*/ 42816 w 366388"/>
                  <a:gd name="connsiteY18" fmla="*/ 371297 h 383910"/>
                  <a:gd name="connsiteX19" fmla="*/ 42472 w 366388"/>
                  <a:gd name="connsiteY19" fmla="*/ 371366 h 383910"/>
                  <a:gd name="connsiteX20" fmla="*/ 0 w 366388"/>
                  <a:gd name="connsiteY20" fmla="*/ 375846 h 383910"/>
                  <a:gd name="connsiteX21" fmla="*/ 0 w 366388"/>
                  <a:gd name="connsiteY21" fmla="*/ 383910 h 383910"/>
                  <a:gd name="connsiteX22" fmla="*/ 43782 w 366388"/>
                  <a:gd name="connsiteY22" fmla="*/ 379499 h 383910"/>
                  <a:gd name="connsiteX23" fmla="*/ 358390 w 366388"/>
                  <a:gd name="connsiteY23" fmla="*/ 69 h 383910"/>
                  <a:gd name="connsiteX24" fmla="*/ 355219 w 366388"/>
                  <a:gd name="connsiteY24" fmla="*/ 46662 h 383910"/>
                  <a:gd name="connsiteX25" fmla="*/ 358183 w 366388"/>
                  <a:gd name="connsiteY25" fmla="*/ 47351 h 383910"/>
                  <a:gd name="connsiteX26" fmla="*/ 363079 w 366388"/>
                  <a:gd name="connsiteY26" fmla="*/ 47972 h 383910"/>
                  <a:gd name="connsiteX27" fmla="*/ 366388 w 366388"/>
                  <a:gd name="connsiteY27" fmla="*/ 0 h 383910"/>
                  <a:gd name="connsiteX28" fmla="*/ 358390 w 366388"/>
                  <a:gd name="connsiteY28" fmla="*/ 0 h 383910"/>
                  <a:gd name="connsiteX29" fmla="*/ 336878 w 366388"/>
                  <a:gd name="connsiteY29" fmla="*/ 148188 h 383910"/>
                  <a:gd name="connsiteX30" fmla="*/ 332466 w 366388"/>
                  <a:gd name="connsiteY30" fmla="*/ 145982 h 383910"/>
                  <a:gd name="connsiteX31" fmla="*/ 329363 w 366388"/>
                  <a:gd name="connsiteY31" fmla="*/ 144673 h 383910"/>
                  <a:gd name="connsiteX32" fmla="*/ 327984 w 366388"/>
                  <a:gd name="connsiteY32" fmla="*/ 147774 h 383910"/>
                  <a:gd name="connsiteX33" fmla="*/ 306542 w 366388"/>
                  <a:gd name="connsiteY33" fmla="*/ 190094 h 383910"/>
                  <a:gd name="connsiteX34" fmla="*/ 313160 w 366388"/>
                  <a:gd name="connsiteY34" fmla="*/ 194436 h 383910"/>
                  <a:gd name="connsiteX35" fmla="*/ 335844 w 366388"/>
                  <a:gd name="connsiteY35" fmla="*/ 150325 h 383910"/>
                  <a:gd name="connsiteX36" fmla="*/ 336878 w 366388"/>
                  <a:gd name="connsiteY36" fmla="*/ 148188 h 383910"/>
                  <a:gd name="connsiteX37" fmla="*/ 249660 w 366388"/>
                  <a:gd name="connsiteY37" fmla="*/ 276250 h 383910"/>
                  <a:gd name="connsiteX38" fmla="*/ 247109 w 366388"/>
                  <a:gd name="connsiteY38" fmla="*/ 273148 h 383910"/>
                  <a:gd name="connsiteX39" fmla="*/ 244144 w 366388"/>
                  <a:gd name="connsiteY39" fmla="*/ 270116 h 383910"/>
                  <a:gd name="connsiteX40" fmla="*/ 236973 w 366388"/>
                  <a:gd name="connsiteY40" fmla="*/ 276526 h 383910"/>
                  <a:gd name="connsiteX41" fmla="*/ 205188 w 366388"/>
                  <a:gd name="connsiteY41" fmla="*/ 302717 h 383910"/>
                  <a:gd name="connsiteX42" fmla="*/ 208567 w 366388"/>
                  <a:gd name="connsiteY42" fmla="*/ 307955 h 383910"/>
                  <a:gd name="connsiteX43" fmla="*/ 209532 w 366388"/>
                  <a:gd name="connsiteY43" fmla="*/ 309334 h 383910"/>
                  <a:gd name="connsiteX44" fmla="*/ 242903 w 366388"/>
                  <a:gd name="connsiteY44" fmla="*/ 282246 h 383910"/>
                  <a:gd name="connsiteX45" fmla="*/ 249660 w 366388"/>
                  <a:gd name="connsiteY45" fmla="*/ 276250 h 383910"/>
                  <a:gd name="connsiteX46" fmla="*/ 186504 w 366388"/>
                  <a:gd name="connsiteY46" fmla="*/ 320568 h 383910"/>
                  <a:gd name="connsiteX47" fmla="*/ 184435 w 366388"/>
                  <a:gd name="connsiteY47" fmla="*/ 317260 h 383910"/>
                  <a:gd name="connsiteX48" fmla="*/ 184159 w 366388"/>
                  <a:gd name="connsiteY48" fmla="*/ 317467 h 383910"/>
                  <a:gd name="connsiteX49" fmla="*/ 139826 w 366388"/>
                  <a:gd name="connsiteY49" fmla="*/ 341590 h 383910"/>
                  <a:gd name="connsiteX50" fmla="*/ 142170 w 366388"/>
                  <a:gd name="connsiteY50" fmla="*/ 347518 h 383910"/>
                  <a:gd name="connsiteX51" fmla="*/ 142791 w 366388"/>
                  <a:gd name="connsiteY51" fmla="*/ 348896 h 383910"/>
                  <a:gd name="connsiteX52" fmla="*/ 188641 w 366388"/>
                  <a:gd name="connsiteY52" fmla="*/ 324428 h 383910"/>
                  <a:gd name="connsiteX53" fmla="*/ 186504 w 366388"/>
                  <a:gd name="connsiteY53" fmla="*/ 320568 h 383910"/>
                  <a:gd name="connsiteX54" fmla="*/ 299854 w 366388"/>
                  <a:gd name="connsiteY54" fmla="*/ 216630 h 383910"/>
                  <a:gd name="connsiteX55" fmla="*/ 293511 w 366388"/>
                  <a:gd name="connsiteY55" fmla="*/ 211874 h 383910"/>
                  <a:gd name="connsiteX56" fmla="*/ 293235 w 366388"/>
                  <a:gd name="connsiteY56" fmla="*/ 211668 h 383910"/>
                  <a:gd name="connsiteX57" fmla="*/ 285650 w 366388"/>
                  <a:gd name="connsiteY57" fmla="*/ 221937 h 383910"/>
                  <a:gd name="connsiteX58" fmla="*/ 261656 w 366388"/>
                  <a:gd name="connsiteY58" fmla="*/ 251437 h 383910"/>
                  <a:gd name="connsiteX59" fmla="*/ 267310 w 366388"/>
                  <a:gd name="connsiteY59" fmla="*/ 257020 h 383910"/>
                  <a:gd name="connsiteX60" fmla="*/ 292545 w 366388"/>
                  <a:gd name="connsiteY60" fmla="*/ 226486 h 383910"/>
                  <a:gd name="connsiteX61" fmla="*/ 299854 w 366388"/>
                  <a:gd name="connsiteY61" fmla="*/ 216630 h 38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66388" h="383910">
                    <a:moveTo>
                      <a:pt x="119004" y="359304"/>
                    </a:moveTo>
                    <a:cubicBezTo>
                      <a:pt x="119210" y="358890"/>
                      <a:pt x="116453" y="351791"/>
                      <a:pt x="116453" y="351791"/>
                    </a:cubicBezTo>
                    <a:lnTo>
                      <a:pt x="116315" y="351447"/>
                    </a:lnTo>
                    <a:lnTo>
                      <a:pt x="115970" y="351584"/>
                    </a:lnTo>
                    <a:cubicBezTo>
                      <a:pt x="99285" y="358063"/>
                      <a:pt x="83565" y="362819"/>
                      <a:pt x="67707" y="366334"/>
                    </a:cubicBezTo>
                    <a:cubicBezTo>
                      <a:pt x="67431" y="366748"/>
                      <a:pt x="68258" y="370332"/>
                      <a:pt x="68258" y="370332"/>
                    </a:cubicBezTo>
                    <a:lnTo>
                      <a:pt x="69155" y="374123"/>
                    </a:lnTo>
                    <a:cubicBezTo>
                      <a:pt x="85771" y="370883"/>
                      <a:pt x="101974" y="365921"/>
                      <a:pt x="119004" y="359304"/>
                    </a:cubicBezTo>
                    <a:close/>
                    <a:moveTo>
                      <a:pt x="359425" y="73336"/>
                    </a:moveTo>
                    <a:lnTo>
                      <a:pt x="351289" y="71819"/>
                    </a:lnTo>
                    <a:lnTo>
                      <a:pt x="351220" y="72164"/>
                    </a:lnTo>
                    <a:cubicBezTo>
                      <a:pt x="347841" y="89257"/>
                      <a:pt x="343498" y="105661"/>
                      <a:pt x="338258" y="120894"/>
                    </a:cubicBezTo>
                    <a:lnTo>
                      <a:pt x="338119" y="121238"/>
                    </a:lnTo>
                    <a:lnTo>
                      <a:pt x="345635" y="123789"/>
                    </a:lnTo>
                    <a:cubicBezTo>
                      <a:pt x="351358" y="108005"/>
                      <a:pt x="355839" y="91256"/>
                      <a:pt x="359286" y="73680"/>
                    </a:cubicBezTo>
                    <a:lnTo>
                      <a:pt x="359425" y="73336"/>
                    </a:lnTo>
                    <a:close/>
                    <a:moveTo>
                      <a:pt x="43782" y="379499"/>
                    </a:moveTo>
                    <a:cubicBezTo>
                      <a:pt x="44057" y="379085"/>
                      <a:pt x="43368" y="374743"/>
                      <a:pt x="43368" y="374743"/>
                    </a:cubicBezTo>
                    <a:lnTo>
                      <a:pt x="42816" y="371297"/>
                    </a:lnTo>
                    <a:lnTo>
                      <a:pt x="42472" y="371366"/>
                    </a:lnTo>
                    <a:cubicBezTo>
                      <a:pt x="28751" y="373778"/>
                      <a:pt x="14479" y="375226"/>
                      <a:pt x="0" y="375846"/>
                    </a:cubicBezTo>
                    <a:lnTo>
                      <a:pt x="0" y="383910"/>
                    </a:lnTo>
                    <a:cubicBezTo>
                      <a:pt x="15031" y="383497"/>
                      <a:pt x="29716" y="381980"/>
                      <a:pt x="43782" y="379499"/>
                    </a:cubicBezTo>
                    <a:close/>
                    <a:moveTo>
                      <a:pt x="358390" y="69"/>
                    </a:moveTo>
                    <a:cubicBezTo>
                      <a:pt x="358045" y="15026"/>
                      <a:pt x="357149" y="30603"/>
                      <a:pt x="355219" y="46662"/>
                    </a:cubicBezTo>
                    <a:cubicBezTo>
                      <a:pt x="355494" y="47007"/>
                      <a:pt x="358183" y="47351"/>
                      <a:pt x="358183" y="47351"/>
                    </a:cubicBezTo>
                    <a:lnTo>
                      <a:pt x="363079" y="47972"/>
                    </a:lnTo>
                    <a:cubicBezTo>
                      <a:pt x="365354" y="31154"/>
                      <a:pt x="366319" y="15163"/>
                      <a:pt x="366388" y="0"/>
                    </a:cubicBezTo>
                    <a:lnTo>
                      <a:pt x="358390" y="0"/>
                    </a:lnTo>
                    <a:close/>
                    <a:moveTo>
                      <a:pt x="336878" y="148188"/>
                    </a:moveTo>
                    <a:cubicBezTo>
                      <a:pt x="336672" y="147705"/>
                      <a:pt x="332466" y="145982"/>
                      <a:pt x="332466" y="145982"/>
                    </a:cubicBezTo>
                    <a:lnTo>
                      <a:pt x="329363" y="144673"/>
                    </a:lnTo>
                    <a:lnTo>
                      <a:pt x="327984" y="147774"/>
                    </a:lnTo>
                    <a:cubicBezTo>
                      <a:pt x="322331" y="160388"/>
                      <a:pt x="315229" y="176102"/>
                      <a:pt x="306542" y="190094"/>
                    </a:cubicBezTo>
                    <a:cubicBezTo>
                      <a:pt x="306679" y="190577"/>
                      <a:pt x="313160" y="194436"/>
                      <a:pt x="313160" y="194436"/>
                    </a:cubicBezTo>
                    <a:cubicBezTo>
                      <a:pt x="322606" y="179893"/>
                      <a:pt x="329984" y="163489"/>
                      <a:pt x="335844" y="150325"/>
                    </a:cubicBezTo>
                    <a:lnTo>
                      <a:pt x="336878" y="148188"/>
                    </a:lnTo>
                    <a:close/>
                    <a:moveTo>
                      <a:pt x="249660" y="276250"/>
                    </a:moveTo>
                    <a:cubicBezTo>
                      <a:pt x="249660" y="275767"/>
                      <a:pt x="247109" y="273148"/>
                      <a:pt x="247109" y="273148"/>
                    </a:cubicBezTo>
                    <a:lnTo>
                      <a:pt x="244144" y="270116"/>
                    </a:lnTo>
                    <a:lnTo>
                      <a:pt x="236973" y="276526"/>
                    </a:lnTo>
                    <a:cubicBezTo>
                      <a:pt x="226079" y="286382"/>
                      <a:pt x="216151" y="295204"/>
                      <a:pt x="205188" y="302717"/>
                    </a:cubicBezTo>
                    <a:cubicBezTo>
                      <a:pt x="205119" y="303199"/>
                      <a:pt x="208567" y="307955"/>
                      <a:pt x="208567" y="307955"/>
                    </a:cubicBezTo>
                    <a:lnTo>
                      <a:pt x="209532" y="309334"/>
                    </a:lnTo>
                    <a:cubicBezTo>
                      <a:pt x="222150" y="300994"/>
                      <a:pt x="233664" y="290655"/>
                      <a:pt x="242903" y="282246"/>
                    </a:cubicBezTo>
                    <a:lnTo>
                      <a:pt x="249660" y="276250"/>
                    </a:lnTo>
                    <a:close/>
                    <a:moveTo>
                      <a:pt x="186504" y="320568"/>
                    </a:moveTo>
                    <a:lnTo>
                      <a:pt x="184435" y="317260"/>
                    </a:lnTo>
                    <a:lnTo>
                      <a:pt x="184159" y="317467"/>
                    </a:lnTo>
                    <a:cubicBezTo>
                      <a:pt x="170508" y="325876"/>
                      <a:pt x="155684" y="334629"/>
                      <a:pt x="139826" y="341590"/>
                    </a:cubicBezTo>
                    <a:cubicBezTo>
                      <a:pt x="139688" y="342073"/>
                      <a:pt x="142170" y="347518"/>
                      <a:pt x="142170" y="347518"/>
                    </a:cubicBezTo>
                    <a:lnTo>
                      <a:pt x="142791" y="348896"/>
                    </a:lnTo>
                    <a:cubicBezTo>
                      <a:pt x="159545" y="341935"/>
                      <a:pt x="174644" y="333044"/>
                      <a:pt x="188641" y="324428"/>
                    </a:cubicBezTo>
                    <a:cubicBezTo>
                      <a:pt x="188641" y="323946"/>
                      <a:pt x="186504" y="320568"/>
                      <a:pt x="186504" y="320568"/>
                    </a:cubicBezTo>
                    <a:close/>
                    <a:moveTo>
                      <a:pt x="299854" y="216630"/>
                    </a:moveTo>
                    <a:cubicBezTo>
                      <a:pt x="299785" y="216148"/>
                      <a:pt x="293511" y="211874"/>
                      <a:pt x="293511" y="211874"/>
                    </a:cubicBezTo>
                    <a:lnTo>
                      <a:pt x="293235" y="211668"/>
                    </a:lnTo>
                    <a:lnTo>
                      <a:pt x="285650" y="221937"/>
                    </a:lnTo>
                    <a:cubicBezTo>
                      <a:pt x="277652" y="232896"/>
                      <a:pt x="270275" y="242615"/>
                      <a:pt x="261656" y="251437"/>
                    </a:cubicBezTo>
                    <a:cubicBezTo>
                      <a:pt x="261656" y="251920"/>
                      <a:pt x="267310" y="257020"/>
                      <a:pt x="267310" y="257020"/>
                    </a:cubicBezTo>
                    <a:cubicBezTo>
                      <a:pt x="276618" y="247922"/>
                      <a:pt x="284271" y="237859"/>
                      <a:pt x="292545" y="226486"/>
                    </a:cubicBezTo>
                    <a:lnTo>
                      <a:pt x="299854" y="216630"/>
                    </a:lnTo>
                    <a:close/>
                  </a:path>
                </a:pathLst>
              </a:custGeom>
              <a:solidFill>
                <a:srgbClr val="E4E4E4"/>
              </a:solidFill>
              <a:ln w="6891" cap="flat">
                <a:noFill/>
                <a:prstDash val="solid"/>
                <a:miter/>
              </a:ln>
            </p:spPr>
            <p:txBody>
              <a:bodyPr rtlCol="0" anchor="ctr"/>
              <a:lstStyle/>
              <a:p>
                <a:endParaRPr lang="nl-NL" dirty="0"/>
              </a:p>
            </p:txBody>
          </p:sp>
        </p:grpSp>
      </p:grpSp>
      <p:grpSp>
        <p:nvGrpSpPr>
          <p:cNvPr id="127" name="Group 126">
            <a:extLst>
              <a:ext uri="{FF2B5EF4-FFF2-40B4-BE49-F238E27FC236}">
                <a16:creationId xmlns:a16="http://schemas.microsoft.com/office/drawing/2014/main" id="{5EDBE1BF-7464-944C-A24F-EDA5F1F7281F}"/>
              </a:ext>
            </a:extLst>
          </p:cNvPr>
          <p:cNvGrpSpPr>
            <a:grpSpLocks noChangeAspect="1"/>
          </p:cNvGrpSpPr>
          <p:nvPr/>
        </p:nvGrpSpPr>
        <p:grpSpPr>
          <a:xfrm rot="5400000">
            <a:off x="9882268" y="2644441"/>
            <a:ext cx="1230567" cy="448737"/>
            <a:chOff x="2460593" y="1450725"/>
            <a:chExt cx="644661" cy="233999"/>
          </a:xfrm>
        </p:grpSpPr>
        <p:sp>
          <p:nvSpPr>
            <p:cNvPr id="128" name="Freeform 127">
              <a:extLst>
                <a:ext uri="{FF2B5EF4-FFF2-40B4-BE49-F238E27FC236}">
                  <a16:creationId xmlns:a16="http://schemas.microsoft.com/office/drawing/2014/main" id="{2240AEF6-E597-CC4C-ADD6-DE693073C870}"/>
                </a:ext>
              </a:extLst>
            </p:cNvPr>
            <p:cNvSpPr>
              <a:spLocks noChangeAspect="1"/>
            </p:cNvSpPr>
            <p:nvPr/>
          </p:nvSpPr>
          <p:spPr>
            <a:xfrm>
              <a:off x="2461714" y="1450725"/>
              <a:ext cx="642419" cy="233999"/>
            </a:xfrm>
            <a:custGeom>
              <a:avLst/>
              <a:gdLst>
                <a:gd name="connsiteX0" fmla="*/ 0 w 644661"/>
                <a:gd name="connsiteY0" fmla="*/ 0 h 233999"/>
                <a:gd name="connsiteX1" fmla="*/ 644661 w 644661"/>
                <a:gd name="connsiteY1" fmla="*/ 0 h 233999"/>
                <a:gd name="connsiteX2" fmla="*/ 644661 w 644661"/>
                <a:gd name="connsiteY2" fmla="*/ 233999 h 233999"/>
                <a:gd name="connsiteX3" fmla="*/ 0 w 644661"/>
                <a:gd name="connsiteY3" fmla="*/ 233999 h 233999"/>
              </a:gdLst>
              <a:ahLst/>
              <a:cxnLst>
                <a:cxn ang="0">
                  <a:pos x="connsiteX0" y="connsiteY0"/>
                </a:cxn>
                <a:cxn ang="0">
                  <a:pos x="connsiteX1" y="connsiteY1"/>
                </a:cxn>
                <a:cxn ang="0">
                  <a:pos x="connsiteX2" y="connsiteY2"/>
                </a:cxn>
                <a:cxn ang="0">
                  <a:pos x="connsiteX3" y="connsiteY3"/>
                </a:cxn>
              </a:cxnLst>
              <a:rect l="l" t="t" r="r" b="b"/>
              <a:pathLst>
                <a:path w="644661" h="233999">
                  <a:moveTo>
                    <a:pt x="0" y="0"/>
                  </a:moveTo>
                  <a:lnTo>
                    <a:pt x="644661" y="0"/>
                  </a:lnTo>
                  <a:lnTo>
                    <a:pt x="644661" y="233999"/>
                  </a:lnTo>
                  <a:lnTo>
                    <a:pt x="0" y="233999"/>
                  </a:lnTo>
                  <a:close/>
                </a:path>
              </a:pathLst>
            </a:custGeom>
            <a:solidFill>
              <a:schemeClr val="tx2"/>
            </a:solidFill>
            <a:ln w="6891" cap="flat">
              <a:noFill/>
              <a:prstDash val="solid"/>
              <a:miter/>
            </a:ln>
          </p:spPr>
          <p:txBody>
            <a:bodyPr rtlCol="0" anchor="ctr"/>
            <a:lstStyle/>
            <a:p>
              <a:endParaRPr lang="nl-NL" dirty="0"/>
            </a:p>
          </p:txBody>
        </p:sp>
        <p:sp>
          <p:nvSpPr>
            <p:cNvPr id="129" name="Freeform 128">
              <a:extLst>
                <a:ext uri="{FF2B5EF4-FFF2-40B4-BE49-F238E27FC236}">
                  <a16:creationId xmlns:a16="http://schemas.microsoft.com/office/drawing/2014/main" id="{EE2E14CC-51FB-2244-A249-25055CD9BF50}"/>
                </a:ext>
              </a:extLst>
            </p:cNvPr>
            <p:cNvSpPr>
              <a:spLocks noChangeAspect="1"/>
            </p:cNvSpPr>
            <p:nvPr/>
          </p:nvSpPr>
          <p:spPr>
            <a:xfrm>
              <a:off x="2474382" y="1563761"/>
              <a:ext cx="613083" cy="7995"/>
            </a:xfrm>
            <a:custGeom>
              <a:avLst/>
              <a:gdLst>
                <a:gd name="connsiteX0" fmla="*/ 559580 w 613083"/>
                <a:gd name="connsiteY0" fmla="*/ 0 h 7995"/>
                <a:gd name="connsiteX1" fmla="*/ 559580 w 613083"/>
                <a:gd name="connsiteY1" fmla="*/ 7995 h 7995"/>
                <a:gd name="connsiteX2" fmla="*/ 613083 w 613083"/>
                <a:gd name="connsiteY2" fmla="*/ 7995 h 7995"/>
                <a:gd name="connsiteX3" fmla="*/ 613083 w 613083"/>
                <a:gd name="connsiteY3" fmla="*/ 0 h 7995"/>
                <a:gd name="connsiteX4" fmla="*/ 559580 w 613083"/>
                <a:gd name="connsiteY4" fmla="*/ 0 h 7995"/>
                <a:gd name="connsiteX5" fmla="*/ 479049 w 613083"/>
                <a:gd name="connsiteY5" fmla="*/ 0 h 7995"/>
                <a:gd name="connsiteX6" fmla="*/ 479049 w 613083"/>
                <a:gd name="connsiteY6" fmla="*/ 7995 h 7995"/>
                <a:gd name="connsiteX7" fmla="*/ 532552 w 613083"/>
                <a:gd name="connsiteY7" fmla="*/ 7995 h 7995"/>
                <a:gd name="connsiteX8" fmla="*/ 532552 w 613083"/>
                <a:gd name="connsiteY8" fmla="*/ 0 h 7995"/>
                <a:gd name="connsiteX9" fmla="*/ 479049 w 613083"/>
                <a:gd name="connsiteY9" fmla="*/ 0 h 7995"/>
                <a:gd name="connsiteX10" fmla="*/ 398449 w 613083"/>
                <a:gd name="connsiteY10" fmla="*/ 0 h 7995"/>
                <a:gd name="connsiteX11" fmla="*/ 398449 w 613083"/>
                <a:gd name="connsiteY11" fmla="*/ 7995 h 7995"/>
                <a:gd name="connsiteX12" fmla="*/ 451952 w 613083"/>
                <a:gd name="connsiteY12" fmla="*/ 7995 h 7995"/>
                <a:gd name="connsiteX13" fmla="*/ 451952 w 613083"/>
                <a:gd name="connsiteY13" fmla="*/ 0 h 7995"/>
                <a:gd name="connsiteX14" fmla="*/ 398449 w 613083"/>
                <a:gd name="connsiteY14" fmla="*/ 0 h 7995"/>
                <a:gd name="connsiteX15" fmla="*/ 317849 w 613083"/>
                <a:gd name="connsiteY15" fmla="*/ 0 h 7995"/>
                <a:gd name="connsiteX16" fmla="*/ 317849 w 613083"/>
                <a:gd name="connsiteY16" fmla="*/ 7995 h 7995"/>
                <a:gd name="connsiteX17" fmla="*/ 371352 w 613083"/>
                <a:gd name="connsiteY17" fmla="*/ 7995 h 7995"/>
                <a:gd name="connsiteX18" fmla="*/ 371352 w 613083"/>
                <a:gd name="connsiteY18" fmla="*/ 0 h 7995"/>
                <a:gd name="connsiteX19" fmla="*/ 317849 w 613083"/>
                <a:gd name="connsiteY19" fmla="*/ 0 h 7995"/>
                <a:gd name="connsiteX20" fmla="*/ 237318 w 613083"/>
                <a:gd name="connsiteY20" fmla="*/ 0 h 7995"/>
                <a:gd name="connsiteX21" fmla="*/ 237318 w 613083"/>
                <a:gd name="connsiteY21" fmla="*/ 7995 h 7995"/>
                <a:gd name="connsiteX22" fmla="*/ 290821 w 613083"/>
                <a:gd name="connsiteY22" fmla="*/ 7995 h 7995"/>
                <a:gd name="connsiteX23" fmla="*/ 290821 w 613083"/>
                <a:gd name="connsiteY23" fmla="*/ 0 h 7995"/>
                <a:gd name="connsiteX24" fmla="*/ 237318 w 613083"/>
                <a:gd name="connsiteY24" fmla="*/ 0 h 7995"/>
                <a:gd name="connsiteX25" fmla="*/ 156718 w 613083"/>
                <a:gd name="connsiteY25" fmla="*/ 0 h 7995"/>
                <a:gd name="connsiteX26" fmla="*/ 156718 w 613083"/>
                <a:gd name="connsiteY26" fmla="*/ 7995 h 7995"/>
                <a:gd name="connsiteX27" fmla="*/ 210222 w 613083"/>
                <a:gd name="connsiteY27" fmla="*/ 7995 h 7995"/>
                <a:gd name="connsiteX28" fmla="*/ 210222 w 613083"/>
                <a:gd name="connsiteY28" fmla="*/ 0 h 7995"/>
                <a:gd name="connsiteX29" fmla="*/ 156718 w 613083"/>
                <a:gd name="connsiteY29" fmla="*/ 0 h 7995"/>
                <a:gd name="connsiteX30" fmla="*/ 76187 w 613083"/>
                <a:gd name="connsiteY30" fmla="*/ 0 h 7995"/>
                <a:gd name="connsiteX31" fmla="*/ 76187 w 613083"/>
                <a:gd name="connsiteY31" fmla="*/ 7995 h 7995"/>
                <a:gd name="connsiteX32" fmla="*/ 129691 w 613083"/>
                <a:gd name="connsiteY32" fmla="*/ 7995 h 7995"/>
                <a:gd name="connsiteX33" fmla="*/ 129691 w 613083"/>
                <a:gd name="connsiteY33" fmla="*/ 0 h 7995"/>
                <a:gd name="connsiteX34" fmla="*/ 76187 w 613083"/>
                <a:gd name="connsiteY34" fmla="*/ 0 h 7995"/>
                <a:gd name="connsiteX35" fmla="*/ 0 w 613083"/>
                <a:gd name="connsiteY35" fmla="*/ 0 h 7995"/>
                <a:gd name="connsiteX36" fmla="*/ 0 w 613083"/>
                <a:gd name="connsiteY36" fmla="*/ 7995 h 7995"/>
                <a:gd name="connsiteX37" fmla="*/ 49091 w 613083"/>
                <a:gd name="connsiteY37" fmla="*/ 7995 h 7995"/>
                <a:gd name="connsiteX38" fmla="*/ 49091 w 613083"/>
                <a:gd name="connsiteY38" fmla="*/ 0 h 7995"/>
                <a:gd name="connsiteX39" fmla="*/ 0 w 613083"/>
                <a:gd name="connsiteY39" fmla="*/ 0 h 7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3083" h="7995">
                  <a:moveTo>
                    <a:pt x="559580" y="0"/>
                  </a:moveTo>
                  <a:cubicBezTo>
                    <a:pt x="559580" y="1792"/>
                    <a:pt x="559580" y="6203"/>
                    <a:pt x="559580" y="7995"/>
                  </a:cubicBezTo>
                  <a:cubicBezTo>
                    <a:pt x="562131" y="7995"/>
                    <a:pt x="610532" y="7995"/>
                    <a:pt x="613083" y="7995"/>
                  </a:cubicBezTo>
                  <a:cubicBezTo>
                    <a:pt x="613083" y="6203"/>
                    <a:pt x="613083" y="1792"/>
                    <a:pt x="613083" y="0"/>
                  </a:cubicBezTo>
                  <a:cubicBezTo>
                    <a:pt x="610532" y="0"/>
                    <a:pt x="562131" y="0"/>
                    <a:pt x="559580" y="0"/>
                  </a:cubicBezTo>
                  <a:close/>
                  <a:moveTo>
                    <a:pt x="479049" y="0"/>
                  </a:moveTo>
                  <a:cubicBezTo>
                    <a:pt x="479049" y="1792"/>
                    <a:pt x="479049" y="6203"/>
                    <a:pt x="479049" y="7995"/>
                  </a:cubicBezTo>
                  <a:cubicBezTo>
                    <a:pt x="481600" y="7995"/>
                    <a:pt x="530001" y="7995"/>
                    <a:pt x="532552" y="7995"/>
                  </a:cubicBezTo>
                  <a:cubicBezTo>
                    <a:pt x="532552" y="6203"/>
                    <a:pt x="532552" y="1792"/>
                    <a:pt x="532552" y="0"/>
                  </a:cubicBezTo>
                  <a:cubicBezTo>
                    <a:pt x="529932" y="0"/>
                    <a:pt x="481600" y="0"/>
                    <a:pt x="479049" y="0"/>
                  </a:cubicBezTo>
                  <a:close/>
                  <a:moveTo>
                    <a:pt x="398449" y="0"/>
                  </a:moveTo>
                  <a:cubicBezTo>
                    <a:pt x="398449" y="1792"/>
                    <a:pt x="398449" y="6203"/>
                    <a:pt x="398449" y="7995"/>
                  </a:cubicBezTo>
                  <a:cubicBezTo>
                    <a:pt x="401000" y="7995"/>
                    <a:pt x="449401" y="7995"/>
                    <a:pt x="451952" y="7995"/>
                  </a:cubicBezTo>
                  <a:cubicBezTo>
                    <a:pt x="451952" y="6203"/>
                    <a:pt x="451952" y="1792"/>
                    <a:pt x="451952" y="0"/>
                  </a:cubicBezTo>
                  <a:cubicBezTo>
                    <a:pt x="449401" y="0"/>
                    <a:pt x="401000" y="0"/>
                    <a:pt x="398449" y="0"/>
                  </a:cubicBezTo>
                  <a:close/>
                  <a:moveTo>
                    <a:pt x="317849" y="0"/>
                  </a:moveTo>
                  <a:cubicBezTo>
                    <a:pt x="317849" y="1792"/>
                    <a:pt x="317849" y="6203"/>
                    <a:pt x="317849" y="7995"/>
                  </a:cubicBezTo>
                  <a:cubicBezTo>
                    <a:pt x="320400" y="7995"/>
                    <a:pt x="368801" y="7995"/>
                    <a:pt x="371352" y="7995"/>
                  </a:cubicBezTo>
                  <a:cubicBezTo>
                    <a:pt x="371352" y="6203"/>
                    <a:pt x="371352" y="1792"/>
                    <a:pt x="371352" y="0"/>
                  </a:cubicBezTo>
                  <a:cubicBezTo>
                    <a:pt x="368801" y="0"/>
                    <a:pt x="320400" y="0"/>
                    <a:pt x="317849" y="0"/>
                  </a:cubicBezTo>
                  <a:close/>
                  <a:moveTo>
                    <a:pt x="237318" y="0"/>
                  </a:moveTo>
                  <a:cubicBezTo>
                    <a:pt x="237318" y="1792"/>
                    <a:pt x="237318" y="6203"/>
                    <a:pt x="237318" y="7995"/>
                  </a:cubicBezTo>
                  <a:cubicBezTo>
                    <a:pt x="239869" y="7995"/>
                    <a:pt x="288270" y="7995"/>
                    <a:pt x="290821" y="7995"/>
                  </a:cubicBezTo>
                  <a:cubicBezTo>
                    <a:pt x="290821" y="6203"/>
                    <a:pt x="290821" y="1792"/>
                    <a:pt x="290821" y="0"/>
                  </a:cubicBezTo>
                  <a:cubicBezTo>
                    <a:pt x="288201" y="0"/>
                    <a:pt x="239869" y="0"/>
                    <a:pt x="237318" y="0"/>
                  </a:cubicBezTo>
                  <a:close/>
                  <a:moveTo>
                    <a:pt x="156718" y="0"/>
                  </a:moveTo>
                  <a:cubicBezTo>
                    <a:pt x="156718" y="1792"/>
                    <a:pt x="156718" y="6203"/>
                    <a:pt x="156718" y="7995"/>
                  </a:cubicBezTo>
                  <a:cubicBezTo>
                    <a:pt x="159269" y="7995"/>
                    <a:pt x="207671" y="7995"/>
                    <a:pt x="210222" y="7995"/>
                  </a:cubicBezTo>
                  <a:cubicBezTo>
                    <a:pt x="210222" y="6203"/>
                    <a:pt x="210222" y="1792"/>
                    <a:pt x="210222" y="0"/>
                  </a:cubicBezTo>
                  <a:cubicBezTo>
                    <a:pt x="207671" y="0"/>
                    <a:pt x="159269" y="0"/>
                    <a:pt x="156718" y="0"/>
                  </a:cubicBezTo>
                  <a:close/>
                  <a:moveTo>
                    <a:pt x="76187" y="0"/>
                  </a:moveTo>
                  <a:cubicBezTo>
                    <a:pt x="76187" y="1792"/>
                    <a:pt x="76187" y="6203"/>
                    <a:pt x="76187" y="7995"/>
                  </a:cubicBezTo>
                  <a:cubicBezTo>
                    <a:pt x="78738" y="7995"/>
                    <a:pt x="127140" y="7995"/>
                    <a:pt x="129691" y="7995"/>
                  </a:cubicBezTo>
                  <a:cubicBezTo>
                    <a:pt x="129691" y="6203"/>
                    <a:pt x="129691" y="1792"/>
                    <a:pt x="129691" y="0"/>
                  </a:cubicBezTo>
                  <a:cubicBezTo>
                    <a:pt x="127071" y="0"/>
                    <a:pt x="78738" y="0"/>
                    <a:pt x="76187" y="0"/>
                  </a:cubicBezTo>
                  <a:close/>
                  <a:moveTo>
                    <a:pt x="0" y="0"/>
                  </a:moveTo>
                  <a:cubicBezTo>
                    <a:pt x="0" y="1792"/>
                    <a:pt x="0" y="6203"/>
                    <a:pt x="0" y="7995"/>
                  </a:cubicBezTo>
                  <a:cubicBezTo>
                    <a:pt x="2551" y="7995"/>
                    <a:pt x="46540" y="7995"/>
                    <a:pt x="49091" y="7995"/>
                  </a:cubicBezTo>
                  <a:cubicBezTo>
                    <a:pt x="49091" y="6203"/>
                    <a:pt x="49091" y="1792"/>
                    <a:pt x="49091" y="0"/>
                  </a:cubicBezTo>
                  <a:cubicBezTo>
                    <a:pt x="46540" y="0"/>
                    <a:pt x="2551" y="0"/>
                    <a:pt x="0" y="0"/>
                  </a:cubicBezTo>
                  <a:close/>
                </a:path>
              </a:pathLst>
            </a:custGeom>
            <a:solidFill>
              <a:srgbClr val="E4E4E4"/>
            </a:solidFill>
            <a:ln w="6891" cap="flat">
              <a:noFill/>
              <a:prstDash val="solid"/>
              <a:miter/>
            </a:ln>
          </p:spPr>
          <p:txBody>
            <a:bodyPr rtlCol="0" anchor="ctr"/>
            <a:lstStyle/>
            <a:p>
              <a:endParaRPr lang="nl-NL" dirty="0"/>
            </a:p>
          </p:txBody>
        </p:sp>
        <p:grpSp>
          <p:nvGrpSpPr>
            <p:cNvPr id="130" name="Graphic 4">
              <a:extLst>
                <a:ext uri="{FF2B5EF4-FFF2-40B4-BE49-F238E27FC236}">
                  <a16:creationId xmlns:a16="http://schemas.microsoft.com/office/drawing/2014/main" id="{611F2B55-2CFC-F24A-B09D-BF4683E49DAD}"/>
                </a:ext>
              </a:extLst>
            </p:cNvPr>
            <p:cNvGrpSpPr>
              <a:grpSpLocks noChangeAspect="1"/>
            </p:cNvGrpSpPr>
            <p:nvPr/>
          </p:nvGrpSpPr>
          <p:grpSpPr>
            <a:xfrm>
              <a:off x="2460593" y="1463821"/>
              <a:ext cx="644661" cy="207807"/>
              <a:chOff x="2460593" y="1463821"/>
              <a:chExt cx="644661" cy="207807"/>
            </a:xfrm>
            <a:solidFill>
              <a:srgbClr val="E4E4E4"/>
            </a:solidFill>
          </p:grpSpPr>
          <p:sp>
            <p:nvSpPr>
              <p:cNvPr id="131" name="Freeform 130">
                <a:extLst>
                  <a:ext uri="{FF2B5EF4-FFF2-40B4-BE49-F238E27FC236}">
                    <a16:creationId xmlns:a16="http://schemas.microsoft.com/office/drawing/2014/main" id="{98E98D37-5FCC-3640-9E81-4A972963243A}"/>
                  </a:ext>
                </a:extLst>
              </p:cNvPr>
              <p:cNvSpPr/>
              <p:nvPr/>
            </p:nvSpPr>
            <p:spPr>
              <a:xfrm>
                <a:off x="2460593" y="1663357"/>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sp>
            <p:nvSpPr>
              <p:cNvPr id="132" name="Freeform 131">
                <a:extLst>
                  <a:ext uri="{FF2B5EF4-FFF2-40B4-BE49-F238E27FC236}">
                    <a16:creationId xmlns:a16="http://schemas.microsoft.com/office/drawing/2014/main" id="{1C203029-B732-9143-8925-C17438E2CF3F}"/>
                  </a:ext>
                </a:extLst>
              </p:cNvPr>
              <p:cNvSpPr/>
              <p:nvPr/>
            </p:nvSpPr>
            <p:spPr>
              <a:xfrm>
                <a:off x="2460593" y="1463821"/>
                <a:ext cx="644661" cy="8270"/>
              </a:xfrm>
              <a:custGeom>
                <a:avLst/>
                <a:gdLst>
                  <a:gd name="connsiteX0" fmla="*/ 0 w 644661"/>
                  <a:gd name="connsiteY0" fmla="*/ 0 h 8270"/>
                  <a:gd name="connsiteX1" fmla="*/ 644661 w 644661"/>
                  <a:gd name="connsiteY1" fmla="*/ 0 h 8270"/>
                  <a:gd name="connsiteX2" fmla="*/ 644661 w 644661"/>
                  <a:gd name="connsiteY2" fmla="*/ 8271 h 8270"/>
                  <a:gd name="connsiteX3" fmla="*/ 0 w 644661"/>
                  <a:gd name="connsiteY3" fmla="*/ 8271 h 8270"/>
                </a:gdLst>
                <a:ahLst/>
                <a:cxnLst>
                  <a:cxn ang="0">
                    <a:pos x="connsiteX0" y="connsiteY0"/>
                  </a:cxn>
                  <a:cxn ang="0">
                    <a:pos x="connsiteX1" y="connsiteY1"/>
                  </a:cxn>
                  <a:cxn ang="0">
                    <a:pos x="connsiteX2" y="connsiteY2"/>
                  </a:cxn>
                  <a:cxn ang="0">
                    <a:pos x="connsiteX3" y="connsiteY3"/>
                  </a:cxn>
                </a:cxnLst>
                <a:rect l="l" t="t" r="r" b="b"/>
                <a:pathLst>
                  <a:path w="644661" h="8270">
                    <a:moveTo>
                      <a:pt x="0" y="0"/>
                    </a:moveTo>
                    <a:lnTo>
                      <a:pt x="644661" y="0"/>
                    </a:lnTo>
                    <a:lnTo>
                      <a:pt x="644661" y="8271"/>
                    </a:lnTo>
                    <a:lnTo>
                      <a:pt x="0" y="8271"/>
                    </a:lnTo>
                    <a:close/>
                  </a:path>
                </a:pathLst>
              </a:custGeom>
              <a:solidFill>
                <a:srgbClr val="E4E4E4"/>
              </a:solidFill>
              <a:ln w="6891" cap="flat">
                <a:noFill/>
                <a:prstDash val="solid"/>
                <a:miter/>
              </a:ln>
            </p:spPr>
            <p:txBody>
              <a:bodyPr rtlCol="0" anchor="ctr"/>
              <a:lstStyle/>
              <a:p>
                <a:endParaRPr lang="nl-NL" dirty="0"/>
              </a:p>
            </p:txBody>
          </p:sp>
        </p:grpSp>
      </p:grpSp>
      <p:sp>
        <p:nvSpPr>
          <p:cNvPr id="300" name="Freeform 754">
            <a:extLst>
              <a:ext uri="{FF2B5EF4-FFF2-40B4-BE49-F238E27FC236}">
                <a16:creationId xmlns:a16="http://schemas.microsoft.com/office/drawing/2014/main" id="{4B12E61E-9ADF-DB20-5913-375CCDBDC5F3}"/>
              </a:ext>
            </a:extLst>
          </p:cNvPr>
          <p:cNvSpPr/>
          <p:nvPr/>
        </p:nvSpPr>
        <p:spPr>
          <a:xfrm rot="14277313" flipV="1">
            <a:off x="9629482" y="1339535"/>
            <a:ext cx="287403" cy="110835"/>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1" name="Freeform 754">
            <a:extLst>
              <a:ext uri="{FF2B5EF4-FFF2-40B4-BE49-F238E27FC236}">
                <a16:creationId xmlns:a16="http://schemas.microsoft.com/office/drawing/2014/main" id="{14EA32F8-5917-5AD5-56EC-662DF8DA2A15}"/>
              </a:ext>
            </a:extLst>
          </p:cNvPr>
          <p:cNvSpPr/>
          <p:nvPr/>
        </p:nvSpPr>
        <p:spPr>
          <a:xfrm rot="6842120" flipH="1">
            <a:off x="10239077" y="1387767"/>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2" name="Freeform 754">
            <a:extLst>
              <a:ext uri="{FF2B5EF4-FFF2-40B4-BE49-F238E27FC236}">
                <a16:creationId xmlns:a16="http://schemas.microsoft.com/office/drawing/2014/main" id="{16A0DAC2-E9A6-A1AF-E0EB-5F7CF2C41805}"/>
              </a:ext>
            </a:extLst>
          </p:cNvPr>
          <p:cNvSpPr/>
          <p:nvPr/>
        </p:nvSpPr>
        <p:spPr>
          <a:xfrm rot="8144550" flipH="1">
            <a:off x="10487240" y="1782287"/>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304" name="Freeform 754">
            <a:extLst>
              <a:ext uri="{FF2B5EF4-FFF2-40B4-BE49-F238E27FC236}">
                <a16:creationId xmlns:a16="http://schemas.microsoft.com/office/drawing/2014/main" id="{97874018-4040-6912-1DAE-D9DCC4B1ED04}"/>
              </a:ext>
            </a:extLst>
          </p:cNvPr>
          <p:cNvSpPr/>
          <p:nvPr/>
        </p:nvSpPr>
        <p:spPr>
          <a:xfrm rot="9045523" flipV="1">
            <a:off x="8795439" y="1523853"/>
            <a:ext cx="394202" cy="367067"/>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43" name="Freeform 754">
            <a:extLst>
              <a:ext uri="{FF2B5EF4-FFF2-40B4-BE49-F238E27FC236}">
                <a16:creationId xmlns:a16="http://schemas.microsoft.com/office/drawing/2014/main" id="{297664DF-BF7D-92FD-4459-23A872E238CD}"/>
              </a:ext>
            </a:extLst>
          </p:cNvPr>
          <p:cNvSpPr/>
          <p:nvPr/>
        </p:nvSpPr>
        <p:spPr>
          <a:xfrm rot="8144550" flipH="1">
            <a:off x="10551807" y="2571051"/>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38100" cap="rnd">
            <a:solidFill>
              <a:schemeClr val="accent2"/>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pic>
        <p:nvPicPr>
          <p:cNvPr id="41" name="Graphic 40">
            <a:extLst>
              <a:ext uri="{FF2B5EF4-FFF2-40B4-BE49-F238E27FC236}">
                <a16:creationId xmlns:a16="http://schemas.microsoft.com/office/drawing/2014/main" id="{BDF1D175-7211-6C04-45CE-7C0ADE66FA56}"/>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950761" y="1863967"/>
            <a:ext cx="389029" cy="395430"/>
          </a:xfrm>
          <a:prstGeom prst="rect">
            <a:avLst/>
          </a:prstGeom>
        </p:spPr>
      </p:pic>
      <p:pic>
        <p:nvPicPr>
          <p:cNvPr id="456" name="Graphic 455">
            <a:extLst>
              <a:ext uri="{FF2B5EF4-FFF2-40B4-BE49-F238E27FC236}">
                <a16:creationId xmlns:a16="http://schemas.microsoft.com/office/drawing/2014/main" id="{96A4EE9B-7E7C-7FB4-E1D8-A930CF632AE6}"/>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3627600" y="3887956"/>
            <a:ext cx="389029" cy="395430"/>
          </a:xfrm>
          <a:prstGeom prst="rect">
            <a:avLst/>
          </a:prstGeom>
        </p:spPr>
      </p:pic>
      <p:grpSp>
        <p:nvGrpSpPr>
          <p:cNvPr id="461" name="Group 460">
            <a:extLst>
              <a:ext uri="{FF2B5EF4-FFF2-40B4-BE49-F238E27FC236}">
                <a16:creationId xmlns:a16="http://schemas.microsoft.com/office/drawing/2014/main" id="{F855B803-281B-C43B-8B70-DCAC390C6C96}"/>
              </a:ext>
            </a:extLst>
          </p:cNvPr>
          <p:cNvGrpSpPr/>
          <p:nvPr/>
        </p:nvGrpSpPr>
        <p:grpSpPr>
          <a:xfrm>
            <a:off x="4936359" y="5367475"/>
            <a:ext cx="1506500" cy="554610"/>
            <a:chOff x="3806791" y="3655685"/>
            <a:chExt cx="749595" cy="554610"/>
          </a:xfrm>
        </p:grpSpPr>
        <p:sp>
          <p:nvSpPr>
            <p:cNvPr id="462" name="Rectangle: Rounded Corners 461">
              <a:extLst>
                <a:ext uri="{FF2B5EF4-FFF2-40B4-BE49-F238E27FC236}">
                  <a16:creationId xmlns:a16="http://schemas.microsoft.com/office/drawing/2014/main" id="{A16BDB15-CB49-ECEF-CA8D-E7C74E1DEC3F}"/>
                </a:ext>
              </a:extLst>
            </p:cNvPr>
            <p:cNvSpPr/>
            <p:nvPr/>
          </p:nvSpPr>
          <p:spPr>
            <a:xfrm>
              <a:off x="3806791" y="3655685"/>
              <a:ext cx="749595" cy="554610"/>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3" name="Content Placeholder 2">
              <a:extLst>
                <a:ext uri="{FF2B5EF4-FFF2-40B4-BE49-F238E27FC236}">
                  <a16:creationId xmlns:a16="http://schemas.microsoft.com/office/drawing/2014/main" id="{571A0AFC-1973-DE6D-AB2A-767B6CE6B3B3}"/>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endParaRPr lang="nl-NL" sz="1050" dirty="0">
                <a:solidFill>
                  <a:srgbClr val="8098AA"/>
                </a:solidFill>
                <a:cs typeface="Arial" panose="020B0604020202020204" pitchFamily="34" charset="0"/>
              </a:endParaRPr>
            </a:p>
          </p:txBody>
        </p:sp>
      </p:grpSp>
      <p:pic>
        <p:nvPicPr>
          <p:cNvPr id="464" name="Graphic 463">
            <a:extLst>
              <a:ext uri="{FF2B5EF4-FFF2-40B4-BE49-F238E27FC236}">
                <a16:creationId xmlns:a16="http://schemas.microsoft.com/office/drawing/2014/main" id="{0E5648D9-E249-6DE2-DBB2-0EFC03B5631C}"/>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4757168" y="5232540"/>
            <a:ext cx="389029" cy="395430"/>
          </a:xfrm>
          <a:prstGeom prst="rect">
            <a:avLst/>
          </a:prstGeom>
        </p:spPr>
      </p:pic>
      <p:sp>
        <p:nvSpPr>
          <p:cNvPr id="197" name="Content Placeholder 2">
            <a:extLst>
              <a:ext uri="{FF2B5EF4-FFF2-40B4-BE49-F238E27FC236}">
                <a16:creationId xmlns:a16="http://schemas.microsoft.com/office/drawing/2014/main" id="{36B5A6D5-20D7-939E-F149-CAB738E4442F}"/>
              </a:ext>
            </a:extLst>
          </p:cNvPr>
          <p:cNvSpPr txBox="1">
            <a:spLocks/>
          </p:cNvSpPr>
          <p:nvPr/>
        </p:nvSpPr>
        <p:spPr>
          <a:xfrm>
            <a:off x="5079764" y="5421622"/>
            <a:ext cx="1308883"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Ik word aangestuurd door mijn leidinggevende</a:t>
            </a:r>
            <a:endParaRPr lang="nl-NL" sz="1050" dirty="0">
              <a:solidFill>
                <a:schemeClr val="accent2"/>
              </a:solidFill>
              <a:cs typeface="Arial" panose="020B0604020202020204" pitchFamily="34" charset="0"/>
            </a:endParaRPr>
          </a:p>
        </p:txBody>
      </p:sp>
      <p:grpSp>
        <p:nvGrpSpPr>
          <p:cNvPr id="465" name="Group 464">
            <a:extLst>
              <a:ext uri="{FF2B5EF4-FFF2-40B4-BE49-F238E27FC236}">
                <a16:creationId xmlns:a16="http://schemas.microsoft.com/office/drawing/2014/main" id="{4508C49A-757A-7713-7F18-77BC7D9731F8}"/>
              </a:ext>
            </a:extLst>
          </p:cNvPr>
          <p:cNvGrpSpPr/>
          <p:nvPr/>
        </p:nvGrpSpPr>
        <p:grpSpPr>
          <a:xfrm>
            <a:off x="6499557" y="2676091"/>
            <a:ext cx="1506500" cy="618322"/>
            <a:chOff x="3806791" y="3655685"/>
            <a:chExt cx="749595" cy="618322"/>
          </a:xfrm>
        </p:grpSpPr>
        <p:sp>
          <p:nvSpPr>
            <p:cNvPr id="466" name="Rectangle: Rounded Corners 465">
              <a:extLst>
                <a:ext uri="{FF2B5EF4-FFF2-40B4-BE49-F238E27FC236}">
                  <a16:creationId xmlns:a16="http://schemas.microsoft.com/office/drawing/2014/main" id="{E48A8012-57E7-0086-FC44-2B9111EA0F34}"/>
                </a:ext>
              </a:extLst>
            </p:cNvPr>
            <p:cNvSpPr/>
            <p:nvPr/>
          </p:nvSpPr>
          <p:spPr>
            <a:xfrm>
              <a:off x="3806791" y="3655685"/>
              <a:ext cx="749595" cy="618322"/>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7" name="Content Placeholder 2">
              <a:extLst>
                <a:ext uri="{FF2B5EF4-FFF2-40B4-BE49-F238E27FC236}">
                  <a16:creationId xmlns:a16="http://schemas.microsoft.com/office/drawing/2014/main" id="{A2DF04AB-2598-8FDB-02A1-11D05324982B}"/>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endParaRPr lang="nl-NL" sz="1050" dirty="0">
                <a:solidFill>
                  <a:srgbClr val="8098AA"/>
                </a:solidFill>
                <a:cs typeface="Arial" panose="020B0604020202020204" pitchFamily="34" charset="0"/>
              </a:endParaRPr>
            </a:p>
          </p:txBody>
        </p:sp>
      </p:grpSp>
      <p:pic>
        <p:nvPicPr>
          <p:cNvPr id="468" name="Graphic 467">
            <a:extLst>
              <a:ext uri="{FF2B5EF4-FFF2-40B4-BE49-F238E27FC236}">
                <a16:creationId xmlns:a16="http://schemas.microsoft.com/office/drawing/2014/main" id="{4A2D567C-8E5E-29E4-C203-90EBE4DC2F10}"/>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6320366" y="2541156"/>
            <a:ext cx="389029" cy="395430"/>
          </a:xfrm>
          <a:prstGeom prst="rect">
            <a:avLst/>
          </a:prstGeom>
        </p:spPr>
      </p:pic>
      <p:sp>
        <p:nvSpPr>
          <p:cNvPr id="224" name="Content Placeholder 2">
            <a:extLst>
              <a:ext uri="{FF2B5EF4-FFF2-40B4-BE49-F238E27FC236}">
                <a16:creationId xmlns:a16="http://schemas.microsoft.com/office/drawing/2014/main" id="{B7CD4D5D-D952-0CE6-02F4-FFB4B8A75BC8}"/>
              </a:ext>
            </a:extLst>
          </p:cNvPr>
          <p:cNvSpPr txBox="1">
            <a:spLocks/>
          </p:cNvSpPr>
          <p:nvPr/>
        </p:nvSpPr>
        <p:spPr>
          <a:xfrm>
            <a:off x="6491621" y="2769814"/>
            <a:ext cx="1514436"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Er wordt aandacht besteed aan voor mij belangrijke momenten</a:t>
            </a:r>
            <a:endParaRPr lang="nl-NL" sz="1050" dirty="0">
              <a:solidFill>
                <a:schemeClr val="accent2"/>
              </a:solidFill>
              <a:cs typeface="Arial" panose="020B0604020202020204" pitchFamily="34" charset="0"/>
            </a:endParaRPr>
          </a:p>
        </p:txBody>
      </p:sp>
      <p:grpSp>
        <p:nvGrpSpPr>
          <p:cNvPr id="469" name="Group 468">
            <a:extLst>
              <a:ext uri="{FF2B5EF4-FFF2-40B4-BE49-F238E27FC236}">
                <a16:creationId xmlns:a16="http://schemas.microsoft.com/office/drawing/2014/main" id="{204D7D61-5B08-546A-93A9-03E0411FBBD0}"/>
              </a:ext>
            </a:extLst>
          </p:cNvPr>
          <p:cNvGrpSpPr/>
          <p:nvPr/>
        </p:nvGrpSpPr>
        <p:grpSpPr>
          <a:xfrm>
            <a:off x="7289289" y="5285036"/>
            <a:ext cx="1268202" cy="586025"/>
            <a:chOff x="3806791" y="3655684"/>
            <a:chExt cx="749595" cy="562379"/>
          </a:xfrm>
        </p:grpSpPr>
        <p:sp>
          <p:nvSpPr>
            <p:cNvPr id="470" name="Rectangle: Rounded Corners 469">
              <a:extLst>
                <a:ext uri="{FF2B5EF4-FFF2-40B4-BE49-F238E27FC236}">
                  <a16:creationId xmlns:a16="http://schemas.microsoft.com/office/drawing/2014/main" id="{F2C27DC2-8BC7-4365-1EFD-953829358B13}"/>
                </a:ext>
              </a:extLst>
            </p:cNvPr>
            <p:cNvSpPr/>
            <p:nvPr/>
          </p:nvSpPr>
          <p:spPr>
            <a:xfrm>
              <a:off x="3806791" y="3655684"/>
              <a:ext cx="749595" cy="562379"/>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Content Placeholder 2">
              <a:extLst>
                <a:ext uri="{FF2B5EF4-FFF2-40B4-BE49-F238E27FC236}">
                  <a16:creationId xmlns:a16="http://schemas.microsoft.com/office/drawing/2014/main" id="{78F426A8-A7DA-53F9-C623-31BAEFD5D0B2}"/>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endParaRPr lang="nl-NL" sz="1050" dirty="0">
                <a:solidFill>
                  <a:srgbClr val="8098AA"/>
                </a:solidFill>
                <a:cs typeface="Arial" panose="020B0604020202020204" pitchFamily="34" charset="0"/>
              </a:endParaRPr>
            </a:p>
          </p:txBody>
        </p:sp>
      </p:grpSp>
      <p:pic>
        <p:nvPicPr>
          <p:cNvPr id="494" name="Graphic 493">
            <a:extLst>
              <a:ext uri="{FF2B5EF4-FFF2-40B4-BE49-F238E27FC236}">
                <a16:creationId xmlns:a16="http://schemas.microsoft.com/office/drawing/2014/main" id="{F410D75F-0244-248C-AF6A-B7E3A71A9D17}"/>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7119463" y="5150101"/>
            <a:ext cx="389029" cy="395430"/>
          </a:xfrm>
          <a:prstGeom prst="rect">
            <a:avLst/>
          </a:prstGeom>
        </p:spPr>
      </p:pic>
      <p:sp>
        <p:nvSpPr>
          <p:cNvPr id="249" name="Content Placeholder 2">
            <a:extLst>
              <a:ext uri="{FF2B5EF4-FFF2-40B4-BE49-F238E27FC236}">
                <a16:creationId xmlns:a16="http://schemas.microsoft.com/office/drawing/2014/main" id="{8976C1DC-7B3E-63FA-FC02-E30A4B09549E}"/>
              </a:ext>
            </a:extLst>
          </p:cNvPr>
          <p:cNvSpPr txBox="1">
            <a:spLocks/>
          </p:cNvSpPr>
          <p:nvPr/>
        </p:nvSpPr>
        <p:spPr>
          <a:xfrm>
            <a:off x="7313977" y="5363772"/>
            <a:ext cx="1274424"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Ik bespreek mijn ontwikkeling met mijn leidinggevende</a:t>
            </a:r>
            <a:endParaRPr lang="nl-NL" sz="1050" dirty="0">
              <a:solidFill>
                <a:schemeClr val="accent2"/>
              </a:solidFill>
              <a:cs typeface="Arial" panose="020B0604020202020204" pitchFamily="34" charset="0"/>
            </a:endParaRPr>
          </a:p>
        </p:txBody>
      </p:sp>
      <p:grpSp>
        <p:nvGrpSpPr>
          <p:cNvPr id="495" name="Group 494">
            <a:extLst>
              <a:ext uri="{FF2B5EF4-FFF2-40B4-BE49-F238E27FC236}">
                <a16:creationId xmlns:a16="http://schemas.microsoft.com/office/drawing/2014/main" id="{3C906EB6-A11E-657F-FBCE-4D53CD2E41F6}"/>
              </a:ext>
            </a:extLst>
          </p:cNvPr>
          <p:cNvGrpSpPr/>
          <p:nvPr/>
        </p:nvGrpSpPr>
        <p:grpSpPr>
          <a:xfrm>
            <a:off x="7958224" y="968336"/>
            <a:ext cx="1433886" cy="568618"/>
            <a:chOff x="3806791" y="3655684"/>
            <a:chExt cx="749595" cy="568618"/>
          </a:xfrm>
        </p:grpSpPr>
        <p:sp>
          <p:nvSpPr>
            <p:cNvPr id="496" name="Rectangle: Rounded Corners 495">
              <a:extLst>
                <a:ext uri="{FF2B5EF4-FFF2-40B4-BE49-F238E27FC236}">
                  <a16:creationId xmlns:a16="http://schemas.microsoft.com/office/drawing/2014/main" id="{389B306B-1DF9-50DE-4E13-1079A1357385}"/>
                </a:ext>
              </a:extLst>
            </p:cNvPr>
            <p:cNvSpPr/>
            <p:nvPr/>
          </p:nvSpPr>
          <p:spPr>
            <a:xfrm>
              <a:off x="3806791" y="3655684"/>
              <a:ext cx="749595" cy="568618"/>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Content Placeholder 2">
              <a:extLst>
                <a:ext uri="{FF2B5EF4-FFF2-40B4-BE49-F238E27FC236}">
                  <a16:creationId xmlns:a16="http://schemas.microsoft.com/office/drawing/2014/main" id="{7A0FD0A2-C20D-1601-EAED-7208C252C504}"/>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endParaRPr lang="nl-NL" sz="1050" dirty="0">
                <a:solidFill>
                  <a:srgbClr val="8098AA"/>
                </a:solidFill>
                <a:cs typeface="Arial" panose="020B0604020202020204" pitchFamily="34" charset="0"/>
              </a:endParaRPr>
            </a:p>
          </p:txBody>
        </p:sp>
      </p:grpSp>
      <p:pic>
        <p:nvPicPr>
          <p:cNvPr id="498" name="Graphic 497">
            <a:extLst>
              <a:ext uri="{FF2B5EF4-FFF2-40B4-BE49-F238E27FC236}">
                <a16:creationId xmlns:a16="http://schemas.microsoft.com/office/drawing/2014/main" id="{67CBCC31-7679-D962-DD5F-90822C78F0A6}"/>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7779033" y="833402"/>
            <a:ext cx="389029" cy="395430"/>
          </a:xfrm>
          <a:prstGeom prst="rect">
            <a:avLst/>
          </a:prstGeom>
        </p:spPr>
      </p:pic>
      <p:grpSp>
        <p:nvGrpSpPr>
          <p:cNvPr id="78" name="Group 77">
            <a:extLst>
              <a:ext uri="{FF2B5EF4-FFF2-40B4-BE49-F238E27FC236}">
                <a16:creationId xmlns:a16="http://schemas.microsoft.com/office/drawing/2014/main" id="{8B1505C6-6AA5-B968-5E13-4AA75BF7CCE0}"/>
              </a:ext>
            </a:extLst>
          </p:cNvPr>
          <p:cNvGrpSpPr/>
          <p:nvPr/>
        </p:nvGrpSpPr>
        <p:grpSpPr>
          <a:xfrm>
            <a:off x="9459216" y="701100"/>
            <a:ext cx="811541" cy="446296"/>
            <a:chOff x="3806791" y="3655684"/>
            <a:chExt cx="749595" cy="527733"/>
          </a:xfrm>
        </p:grpSpPr>
        <p:sp>
          <p:nvSpPr>
            <p:cNvPr id="80" name="Rectangle: Rounded Corners 79">
              <a:extLst>
                <a:ext uri="{FF2B5EF4-FFF2-40B4-BE49-F238E27FC236}">
                  <a16:creationId xmlns:a16="http://schemas.microsoft.com/office/drawing/2014/main" id="{19D7495A-D015-C786-5A53-05B849110B81}"/>
                </a:ext>
              </a:extLst>
            </p:cNvPr>
            <p:cNvSpPr/>
            <p:nvPr/>
          </p:nvSpPr>
          <p:spPr>
            <a:xfrm>
              <a:off x="3806791" y="3655684"/>
              <a:ext cx="749595" cy="527733"/>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Content Placeholder 2">
              <a:extLst>
                <a:ext uri="{FF2B5EF4-FFF2-40B4-BE49-F238E27FC236}">
                  <a16:creationId xmlns:a16="http://schemas.microsoft.com/office/drawing/2014/main" id="{61B6617D-3CF8-5EE1-5C48-53D1C6C7717E}"/>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endParaRPr lang="nl-NL" sz="1050" dirty="0">
                <a:solidFill>
                  <a:srgbClr val="8098AA"/>
                </a:solidFill>
                <a:cs typeface="Arial" panose="020B0604020202020204" pitchFamily="34" charset="0"/>
              </a:endParaRPr>
            </a:p>
          </p:txBody>
        </p:sp>
      </p:grpSp>
      <p:pic>
        <p:nvPicPr>
          <p:cNvPr id="79" name="Graphic 78">
            <a:extLst>
              <a:ext uri="{FF2B5EF4-FFF2-40B4-BE49-F238E27FC236}">
                <a16:creationId xmlns:a16="http://schemas.microsoft.com/office/drawing/2014/main" id="{0FB70AF6-F839-573A-E067-89785FF51AF5}"/>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9280025" y="566165"/>
            <a:ext cx="389029" cy="395430"/>
          </a:xfrm>
          <a:prstGeom prst="rect">
            <a:avLst/>
          </a:prstGeom>
        </p:spPr>
      </p:pic>
      <p:sp>
        <p:nvSpPr>
          <p:cNvPr id="258" name="Content Placeholder 2">
            <a:extLst>
              <a:ext uri="{FF2B5EF4-FFF2-40B4-BE49-F238E27FC236}">
                <a16:creationId xmlns:a16="http://schemas.microsoft.com/office/drawing/2014/main" id="{CF092BD6-CF7D-B408-0858-5872CDC109A5}"/>
              </a:ext>
            </a:extLst>
          </p:cNvPr>
          <p:cNvSpPr txBox="1">
            <a:spLocks/>
          </p:cNvSpPr>
          <p:nvPr/>
        </p:nvSpPr>
        <p:spPr>
          <a:xfrm>
            <a:off x="8153924" y="1056865"/>
            <a:ext cx="105449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Ik groei door naar een nieuwe functie</a:t>
            </a:r>
            <a:endParaRPr lang="nl-NL" sz="1050" dirty="0">
              <a:solidFill>
                <a:schemeClr val="accent2"/>
              </a:solidFill>
              <a:cs typeface="Arial" panose="020B0604020202020204" pitchFamily="34" charset="0"/>
            </a:endParaRPr>
          </a:p>
        </p:txBody>
      </p:sp>
      <p:sp>
        <p:nvSpPr>
          <p:cNvPr id="265" name="Content Placeholder 2">
            <a:extLst>
              <a:ext uri="{FF2B5EF4-FFF2-40B4-BE49-F238E27FC236}">
                <a16:creationId xmlns:a16="http://schemas.microsoft.com/office/drawing/2014/main" id="{FFA51739-6C8D-6DBB-73A0-80C4AC8E665A}"/>
              </a:ext>
            </a:extLst>
          </p:cNvPr>
          <p:cNvSpPr txBox="1">
            <a:spLocks/>
          </p:cNvSpPr>
          <p:nvPr/>
        </p:nvSpPr>
        <p:spPr>
          <a:xfrm>
            <a:off x="9444802" y="771275"/>
            <a:ext cx="8972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Ik maak promotie</a:t>
            </a:r>
            <a:endParaRPr lang="nl-NL" sz="1050" dirty="0">
              <a:solidFill>
                <a:schemeClr val="accent2"/>
              </a:solidFill>
              <a:cs typeface="Arial" panose="020B0604020202020204" pitchFamily="34" charset="0"/>
            </a:endParaRPr>
          </a:p>
        </p:txBody>
      </p:sp>
      <p:grpSp>
        <p:nvGrpSpPr>
          <p:cNvPr id="137" name="Group 136">
            <a:extLst>
              <a:ext uri="{FF2B5EF4-FFF2-40B4-BE49-F238E27FC236}">
                <a16:creationId xmlns:a16="http://schemas.microsoft.com/office/drawing/2014/main" id="{2C209E62-95A6-7219-87ED-9383FA7F39CC}"/>
              </a:ext>
            </a:extLst>
          </p:cNvPr>
          <p:cNvGrpSpPr/>
          <p:nvPr/>
        </p:nvGrpSpPr>
        <p:grpSpPr>
          <a:xfrm>
            <a:off x="10634020" y="2586343"/>
            <a:ext cx="1251963" cy="577219"/>
            <a:chOff x="10551638" y="2218318"/>
            <a:chExt cx="1251963" cy="577219"/>
          </a:xfrm>
        </p:grpSpPr>
        <p:grpSp>
          <p:nvGrpSpPr>
            <p:cNvPr id="136" name="Group 135">
              <a:extLst>
                <a:ext uri="{FF2B5EF4-FFF2-40B4-BE49-F238E27FC236}">
                  <a16:creationId xmlns:a16="http://schemas.microsoft.com/office/drawing/2014/main" id="{4AB4137A-FBBB-89CF-16B4-5447B3D4818E}"/>
                </a:ext>
              </a:extLst>
            </p:cNvPr>
            <p:cNvGrpSpPr/>
            <p:nvPr/>
          </p:nvGrpSpPr>
          <p:grpSpPr>
            <a:xfrm>
              <a:off x="10551638" y="2218318"/>
              <a:ext cx="1251963" cy="577219"/>
              <a:chOff x="10551638" y="2218318"/>
              <a:chExt cx="1251963" cy="577219"/>
            </a:xfrm>
          </p:grpSpPr>
          <p:grpSp>
            <p:nvGrpSpPr>
              <p:cNvPr id="82" name="Group 81">
                <a:extLst>
                  <a:ext uri="{FF2B5EF4-FFF2-40B4-BE49-F238E27FC236}">
                    <a16:creationId xmlns:a16="http://schemas.microsoft.com/office/drawing/2014/main" id="{3526D49C-5EC5-7B8D-AE56-2ECBA8DFA9E4}"/>
                  </a:ext>
                </a:extLst>
              </p:cNvPr>
              <p:cNvGrpSpPr/>
              <p:nvPr/>
            </p:nvGrpSpPr>
            <p:grpSpPr>
              <a:xfrm>
                <a:off x="10767405" y="2353253"/>
                <a:ext cx="1036196" cy="442284"/>
                <a:chOff x="3806791" y="3655684"/>
                <a:chExt cx="749595" cy="567991"/>
              </a:xfrm>
            </p:grpSpPr>
            <p:sp>
              <p:nvSpPr>
                <p:cNvPr id="133" name="Rectangle: Rounded Corners 132">
                  <a:extLst>
                    <a:ext uri="{FF2B5EF4-FFF2-40B4-BE49-F238E27FC236}">
                      <a16:creationId xmlns:a16="http://schemas.microsoft.com/office/drawing/2014/main" id="{02EA9F47-96E5-8761-02C2-17A1CDF9F426}"/>
                    </a:ext>
                  </a:extLst>
                </p:cNvPr>
                <p:cNvSpPr/>
                <p:nvPr/>
              </p:nvSpPr>
              <p:spPr>
                <a:xfrm>
                  <a:off x="3806791" y="3655684"/>
                  <a:ext cx="749595" cy="567991"/>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34" name="Content Placeholder 2">
                  <a:extLst>
                    <a:ext uri="{FF2B5EF4-FFF2-40B4-BE49-F238E27FC236}">
                      <a16:creationId xmlns:a16="http://schemas.microsoft.com/office/drawing/2014/main" id="{F17B6F44-7439-88A3-DC03-080E4F2C141F}"/>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endParaRPr lang="nl-NL" sz="1050" dirty="0">
                    <a:solidFill>
                      <a:schemeClr val="accent2"/>
                    </a:solidFill>
                    <a:cs typeface="Arial" panose="020B0604020202020204" pitchFamily="34" charset="0"/>
                  </a:endParaRPr>
                </a:p>
              </p:txBody>
            </p:sp>
          </p:grpSp>
          <p:pic>
            <p:nvPicPr>
              <p:cNvPr id="135" name="Graphic 134">
                <a:extLst>
                  <a:ext uri="{FF2B5EF4-FFF2-40B4-BE49-F238E27FC236}">
                    <a16:creationId xmlns:a16="http://schemas.microsoft.com/office/drawing/2014/main" id="{CD5B00B6-4433-E2D8-A0C2-3C817E54B540}"/>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10551638" y="2218318"/>
                <a:ext cx="389029" cy="395430"/>
              </a:xfrm>
              <a:prstGeom prst="rect">
                <a:avLst/>
              </a:prstGeom>
            </p:spPr>
          </p:pic>
        </p:grpSp>
        <p:sp>
          <p:nvSpPr>
            <p:cNvPr id="269" name="Content Placeholder 2">
              <a:extLst>
                <a:ext uri="{FF2B5EF4-FFF2-40B4-BE49-F238E27FC236}">
                  <a16:creationId xmlns:a16="http://schemas.microsoft.com/office/drawing/2014/main" id="{C8159F87-7340-D204-C61A-5C70B4F98F31}"/>
                </a:ext>
              </a:extLst>
            </p:cNvPr>
            <p:cNvSpPr txBox="1">
              <a:spLocks/>
            </p:cNvSpPr>
            <p:nvPr/>
          </p:nvSpPr>
          <p:spPr>
            <a:xfrm>
              <a:off x="10820440" y="2442991"/>
              <a:ext cx="928770"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Mijn contract wordt verlengd</a:t>
              </a:r>
              <a:endParaRPr lang="nl-NL" sz="1050" dirty="0">
                <a:solidFill>
                  <a:schemeClr val="accent2"/>
                </a:solidFill>
                <a:cs typeface="Arial" panose="020B0604020202020204" pitchFamily="34" charset="0"/>
              </a:endParaRPr>
            </a:p>
          </p:txBody>
        </p:sp>
      </p:grpSp>
      <p:grpSp>
        <p:nvGrpSpPr>
          <p:cNvPr id="39" name="Group 460">
            <a:extLst>
              <a:ext uri="{FF2B5EF4-FFF2-40B4-BE49-F238E27FC236}">
                <a16:creationId xmlns:a16="http://schemas.microsoft.com/office/drawing/2014/main" id="{DF14F605-109C-4A3D-9EBF-710E76DCB339}"/>
              </a:ext>
            </a:extLst>
          </p:cNvPr>
          <p:cNvGrpSpPr/>
          <p:nvPr/>
        </p:nvGrpSpPr>
        <p:grpSpPr>
          <a:xfrm>
            <a:off x="201812" y="503160"/>
            <a:ext cx="1928719" cy="473386"/>
            <a:chOff x="3806791" y="3655684"/>
            <a:chExt cx="749595" cy="598293"/>
          </a:xfrm>
        </p:grpSpPr>
        <p:sp>
          <p:nvSpPr>
            <p:cNvPr id="458" name="Rectangle: Rounded Corners 461">
              <a:extLst>
                <a:ext uri="{FF2B5EF4-FFF2-40B4-BE49-F238E27FC236}">
                  <a16:creationId xmlns:a16="http://schemas.microsoft.com/office/drawing/2014/main" id="{EAF9F976-3190-B35E-9FCB-59827E0E08B3}"/>
                </a:ext>
              </a:extLst>
            </p:cNvPr>
            <p:cNvSpPr/>
            <p:nvPr/>
          </p:nvSpPr>
          <p:spPr>
            <a:xfrm>
              <a:off x="3806791" y="3655684"/>
              <a:ext cx="749595" cy="598293"/>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 name="Content Placeholder 2">
              <a:extLst>
                <a:ext uri="{FF2B5EF4-FFF2-40B4-BE49-F238E27FC236}">
                  <a16:creationId xmlns:a16="http://schemas.microsoft.com/office/drawing/2014/main" id="{8051BE54-6C7C-DDF4-D965-848ED30E2A0F}"/>
                </a:ext>
              </a:extLst>
            </p:cNvPr>
            <p:cNvSpPr txBox="1">
              <a:spLocks/>
            </p:cNvSpPr>
            <p:nvPr/>
          </p:nvSpPr>
          <p:spPr>
            <a:xfrm>
              <a:off x="3832345" y="3746117"/>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endParaRPr lang="nl-NL" sz="1050" dirty="0">
                <a:solidFill>
                  <a:srgbClr val="8098AA"/>
                </a:solidFill>
                <a:cs typeface="Arial" panose="020B0604020202020204" pitchFamily="34" charset="0"/>
              </a:endParaRPr>
            </a:p>
          </p:txBody>
        </p:sp>
      </p:grpSp>
      <p:pic>
        <p:nvPicPr>
          <p:cNvPr id="460" name="Graphic 459">
            <a:extLst>
              <a:ext uri="{FF2B5EF4-FFF2-40B4-BE49-F238E27FC236}">
                <a16:creationId xmlns:a16="http://schemas.microsoft.com/office/drawing/2014/main" id="{54B43DCC-A59C-C769-96F2-3B11B52B3CB5}"/>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22622" y="368224"/>
            <a:ext cx="389029" cy="395430"/>
          </a:xfrm>
          <a:prstGeom prst="rect">
            <a:avLst/>
          </a:prstGeom>
        </p:spPr>
      </p:pic>
      <p:sp>
        <p:nvSpPr>
          <p:cNvPr id="499" name="Content Placeholder 2">
            <a:extLst>
              <a:ext uri="{FF2B5EF4-FFF2-40B4-BE49-F238E27FC236}">
                <a16:creationId xmlns:a16="http://schemas.microsoft.com/office/drawing/2014/main" id="{8DC32418-96F6-AED5-B8B5-A321B1F99B9B}"/>
              </a:ext>
            </a:extLst>
          </p:cNvPr>
          <p:cNvSpPr txBox="1">
            <a:spLocks/>
          </p:cNvSpPr>
          <p:nvPr/>
        </p:nvSpPr>
        <p:spPr>
          <a:xfrm>
            <a:off x="376860" y="600205"/>
            <a:ext cx="1648956" cy="305452"/>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b="1" dirty="0">
                <a:solidFill>
                  <a:schemeClr val="accent2"/>
                </a:solidFill>
                <a:cs typeface="Arial" panose="020B0604020202020204" pitchFamily="34" charset="0"/>
              </a:rPr>
              <a:t>Extra aandachtsmomenten voor leidinggevenden</a:t>
            </a:r>
            <a:endParaRPr lang="nl-NL" sz="1050" b="1" dirty="0">
              <a:solidFill>
                <a:schemeClr val="accent2"/>
              </a:solidFill>
              <a:cs typeface="Arial" panose="020B0604020202020204" pitchFamily="34" charset="0"/>
            </a:endParaRPr>
          </a:p>
        </p:txBody>
      </p:sp>
      <p:grpSp>
        <p:nvGrpSpPr>
          <p:cNvPr id="509" name="Group 509">
            <a:extLst>
              <a:ext uri="{FF2B5EF4-FFF2-40B4-BE49-F238E27FC236}">
                <a16:creationId xmlns:a16="http://schemas.microsoft.com/office/drawing/2014/main" id="{6F04B98A-F443-7CC0-19B3-584BE92E1B24}"/>
              </a:ext>
            </a:extLst>
          </p:cNvPr>
          <p:cNvGrpSpPr/>
          <p:nvPr/>
        </p:nvGrpSpPr>
        <p:grpSpPr>
          <a:xfrm>
            <a:off x="138983" y="3809648"/>
            <a:ext cx="781644" cy="401095"/>
            <a:chOff x="204158" y="3398747"/>
            <a:chExt cx="781644" cy="415498"/>
          </a:xfrm>
        </p:grpSpPr>
        <p:sp>
          <p:nvSpPr>
            <p:cNvPr id="64" name="Rectangle: Rounded Corners 485">
              <a:extLst>
                <a:ext uri="{FF2B5EF4-FFF2-40B4-BE49-F238E27FC236}">
                  <a16:creationId xmlns:a16="http://schemas.microsoft.com/office/drawing/2014/main" id="{5FF2FDD2-70AF-3902-6239-B4E8FD62BA3D}"/>
                </a:ext>
              </a:extLst>
            </p:cNvPr>
            <p:cNvSpPr/>
            <p:nvPr/>
          </p:nvSpPr>
          <p:spPr>
            <a:xfrm>
              <a:off x="204158" y="3439283"/>
              <a:ext cx="781200" cy="391060"/>
            </a:xfrm>
            <a:prstGeom prst="roundRect">
              <a:avLst>
                <a:gd name="adj" fmla="val 8096"/>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dirty="0">
                <a:solidFill>
                  <a:schemeClr val="bg1"/>
                </a:solidFill>
              </a:endParaRPr>
            </a:p>
          </p:txBody>
        </p:sp>
        <p:sp>
          <p:nvSpPr>
            <p:cNvPr id="65" name="TextBox 486">
              <a:extLst>
                <a:ext uri="{FF2B5EF4-FFF2-40B4-BE49-F238E27FC236}">
                  <a16:creationId xmlns:a16="http://schemas.microsoft.com/office/drawing/2014/main" id="{78A6811B-C12E-DD59-5DE6-9C4919025D65}"/>
                </a:ext>
              </a:extLst>
            </p:cNvPr>
            <p:cNvSpPr txBox="1"/>
            <p:nvPr/>
          </p:nvSpPr>
          <p:spPr>
            <a:xfrm>
              <a:off x="204602" y="3398747"/>
              <a:ext cx="781200" cy="415498"/>
            </a:xfrm>
            <a:prstGeom prst="rect">
              <a:avLst/>
            </a:prstGeom>
            <a:noFill/>
          </p:spPr>
          <p:txBody>
            <a:bodyPr wrap="square" rtlCol="0">
              <a:spAutoFit/>
            </a:bodyPr>
            <a:lstStyle/>
            <a:p>
              <a:pPr algn="ctr"/>
              <a:r>
                <a:rPr lang="nl-NL" sz="1050" dirty="0">
                  <a:solidFill>
                    <a:schemeClr val="bg1"/>
                  </a:solidFill>
                </a:rPr>
                <a:t>Ik zoek een baan</a:t>
              </a:r>
            </a:p>
          </p:txBody>
        </p:sp>
      </p:grpSp>
      <p:sp>
        <p:nvSpPr>
          <p:cNvPr id="66" name="Ovaal 65">
            <a:extLst>
              <a:ext uri="{FF2B5EF4-FFF2-40B4-BE49-F238E27FC236}">
                <a16:creationId xmlns:a16="http://schemas.microsoft.com/office/drawing/2014/main" id="{B741DC4F-8244-75E1-C524-97F012892E44}"/>
              </a:ext>
            </a:extLst>
          </p:cNvPr>
          <p:cNvSpPr/>
          <p:nvPr/>
        </p:nvSpPr>
        <p:spPr>
          <a:xfrm>
            <a:off x="52159" y="3788881"/>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1</a:t>
            </a:r>
          </a:p>
        </p:txBody>
      </p:sp>
      <p:sp>
        <p:nvSpPr>
          <p:cNvPr id="67" name="Ovaal 66">
            <a:extLst>
              <a:ext uri="{FF2B5EF4-FFF2-40B4-BE49-F238E27FC236}">
                <a16:creationId xmlns:a16="http://schemas.microsoft.com/office/drawing/2014/main" id="{F0105EE2-7514-096C-7D6B-0F4E804A3D35}"/>
              </a:ext>
            </a:extLst>
          </p:cNvPr>
          <p:cNvSpPr/>
          <p:nvPr/>
        </p:nvSpPr>
        <p:spPr>
          <a:xfrm>
            <a:off x="10647505" y="3612069"/>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5</a:t>
            </a:r>
          </a:p>
        </p:txBody>
      </p:sp>
      <p:sp>
        <p:nvSpPr>
          <p:cNvPr id="142" name="Ovaal 141">
            <a:extLst>
              <a:ext uri="{FF2B5EF4-FFF2-40B4-BE49-F238E27FC236}">
                <a16:creationId xmlns:a16="http://schemas.microsoft.com/office/drawing/2014/main" id="{421BA61C-0E11-9B16-DA86-CA8AF3B556A5}"/>
              </a:ext>
            </a:extLst>
          </p:cNvPr>
          <p:cNvSpPr/>
          <p:nvPr/>
        </p:nvSpPr>
        <p:spPr>
          <a:xfrm>
            <a:off x="5965202" y="4797664"/>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4</a:t>
            </a:r>
          </a:p>
        </p:txBody>
      </p:sp>
      <p:sp>
        <p:nvSpPr>
          <p:cNvPr id="143" name="Ovaal 142">
            <a:extLst>
              <a:ext uri="{FF2B5EF4-FFF2-40B4-BE49-F238E27FC236}">
                <a16:creationId xmlns:a16="http://schemas.microsoft.com/office/drawing/2014/main" id="{0587C3FC-AD20-E700-6E92-CC69A15299EC}"/>
              </a:ext>
            </a:extLst>
          </p:cNvPr>
          <p:cNvSpPr/>
          <p:nvPr/>
        </p:nvSpPr>
        <p:spPr>
          <a:xfrm>
            <a:off x="3013042" y="5791107"/>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3</a:t>
            </a:r>
          </a:p>
        </p:txBody>
      </p:sp>
      <p:sp>
        <p:nvSpPr>
          <p:cNvPr id="154" name="Ovaal 153">
            <a:extLst>
              <a:ext uri="{FF2B5EF4-FFF2-40B4-BE49-F238E27FC236}">
                <a16:creationId xmlns:a16="http://schemas.microsoft.com/office/drawing/2014/main" id="{7D451FDA-6041-1144-9D1A-A6F412C9F651}"/>
              </a:ext>
            </a:extLst>
          </p:cNvPr>
          <p:cNvSpPr/>
          <p:nvPr/>
        </p:nvSpPr>
        <p:spPr>
          <a:xfrm>
            <a:off x="2525752" y="1063742"/>
            <a:ext cx="180000" cy="180000"/>
          </a:xfrm>
          <a:prstGeom prst="ellipse">
            <a:avLst/>
          </a:prstGeom>
          <a:solidFill>
            <a:schemeClr val="bg1"/>
          </a:solid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dirty="0">
                <a:solidFill>
                  <a:schemeClr val="accent2"/>
                </a:solidFill>
              </a:rPr>
              <a:t>2</a:t>
            </a:r>
          </a:p>
        </p:txBody>
      </p:sp>
      <p:sp>
        <p:nvSpPr>
          <p:cNvPr id="156" name="Content Placeholder 2">
            <a:extLst>
              <a:ext uri="{FF2B5EF4-FFF2-40B4-BE49-F238E27FC236}">
                <a16:creationId xmlns:a16="http://schemas.microsoft.com/office/drawing/2014/main" id="{71E99F89-12FA-655F-6A6B-3945A8BDA695}"/>
              </a:ext>
            </a:extLst>
          </p:cNvPr>
          <p:cNvSpPr txBox="1">
            <a:spLocks/>
          </p:cNvSpPr>
          <p:nvPr/>
        </p:nvSpPr>
        <p:spPr>
          <a:xfrm>
            <a:off x="5892624" y="612971"/>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ontvang mijn salaris</a:t>
            </a:r>
            <a:endParaRPr lang="nl-NL" sz="1050" dirty="0">
              <a:solidFill>
                <a:srgbClr val="8098AA"/>
              </a:solidFill>
              <a:cs typeface="Arial" panose="020B0604020202020204" pitchFamily="34" charset="0"/>
            </a:endParaRPr>
          </a:p>
        </p:txBody>
      </p:sp>
      <p:sp>
        <p:nvSpPr>
          <p:cNvPr id="157" name="Freeform 754">
            <a:extLst>
              <a:ext uri="{FF2B5EF4-FFF2-40B4-BE49-F238E27FC236}">
                <a16:creationId xmlns:a16="http://schemas.microsoft.com/office/drawing/2014/main" id="{ECE326D9-D321-0EF5-A187-0AEB1A610E9F}"/>
              </a:ext>
            </a:extLst>
          </p:cNvPr>
          <p:cNvSpPr/>
          <p:nvPr/>
        </p:nvSpPr>
        <p:spPr>
          <a:xfrm rot="5772746" flipH="1">
            <a:off x="5493747" y="691981"/>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158" name="Tekstvak 157">
            <a:extLst>
              <a:ext uri="{FF2B5EF4-FFF2-40B4-BE49-F238E27FC236}">
                <a16:creationId xmlns:a16="http://schemas.microsoft.com/office/drawing/2014/main" id="{C3F90FCE-57CF-661E-6ED1-90C9BAC34541}"/>
              </a:ext>
            </a:extLst>
          </p:cNvPr>
          <p:cNvSpPr txBox="1"/>
          <p:nvPr/>
        </p:nvSpPr>
        <p:spPr>
          <a:xfrm>
            <a:off x="2880049" y="0"/>
            <a:ext cx="6431903" cy="584775"/>
          </a:xfrm>
          <a:prstGeom prst="rect">
            <a:avLst/>
          </a:prstGeom>
          <a:noFill/>
        </p:spPr>
        <p:txBody>
          <a:bodyPr wrap="square" rtlCol="0">
            <a:spAutoFit/>
          </a:bodyPr>
          <a:lstStyle/>
          <a:p>
            <a:pPr algn="ctr"/>
            <a:r>
              <a:rPr lang="nl-NL" sz="3200" dirty="0">
                <a:solidFill>
                  <a:schemeClr val="accent3"/>
                </a:solidFill>
              </a:rPr>
              <a:t>DE REIS VAN DE MEDEWERKER</a:t>
            </a:r>
          </a:p>
        </p:txBody>
      </p:sp>
      <p:grpSp>
        <p:nvGrpSpPr>
          <p:cNvPr id="168" name="Group 595">
            <a:extLst>
              <a:ext uri="{FF2B5EF4-FFF2-40B4-BE49-F238E27FC236}">
                <a16:creationId xmlns:a16="http://schemas.microsoft.com/office/drawing/2014/main" id="{D91D8F57-CD51-5D63-6471-ED4AA937D19A}"/>
              </a:ext>
            </a:extLst>
          </p:cNvPr>
          <p:cNvGrpSpPr/>
          <p:nvPr/>
        </p:nvGrpSpPr>
        <p:grpSpPr>
          <a:xfrm>
            <a:off x="6262920" y="4132265"/>
            <a:ext cx="528508" cy="544636"/>
            <a:chOff x="6376813" y="95334"/>
            <a:chExt cx="3667135" cy="3720666"/>
          </a:xfrm>
          <a:solidFill>
            <a:srgbClr val="8098AA"/>
          </a:solidFill>
        </p:grpSpPr>
        <p:sp>
          <p:nvSpPr>
            <p:cNvPr id="169" name="Freeform: Shape 588">
              <a:extLst>
                <a:ext uri="{FF2B5EF4-FFF2-40B4-BE49-F238E27FC236}">
                  <a16:creationId xmlns:a16="http://schemas.microsoft.com/office/drawing/2014/main" id="{F5E3681A-82C8-BFF8-392B-C45FA16D05F7}"/>
                </a:ext>
              </a:extLst>
            </p:cNvPr>
            <p:cNvSpPr/>
            <p:nvPr/>
          </p:nvSpPr>
          <p:spPr>
            <a:xfrm>
              <a:off x="6376813" y="2946814"/>
              <a:ext cx="541736" cy="869175"/>
            </a:xfrm>
            <a:custGeom>
              <a:avLst/>
              <a:gdLst>
                <a:gd name="connsiteX0" fmla="*/ 458393 w 541736"/>
                <a:gd name="connsiteY0" fmla="*/ 869175 h 869175"/>
                <a:gd name="connsiteX1" fmla="*/ 83344 w 541736"/>
                <a:gd name="connsiteY1" fmla="*/ 869175 h 869175"/>
                <a:gd name="connsiteX2" fmla="*/ 0 w 541736"/>
                <a:gd name="connsiteY2" fmla="*/ 785831 h 869175"/>
                <a:gd name="connsiteX3" fmla="*/ 0 w 541736"/>
                <a:gd name="connsiteY3" fmla="*/ 83344 h 869175"/>
                <a:gd name="connsiteX4" fmla="*/ 83344 w 541736"/>
                <a:gd name="connsiteY4" fmla="*/ 0 h 869175"/>
                <a:gd name="connsiteX5" fmla="*/ 458393 w 541736"/>
                <a:gd name="connsiteY5" fmla="*/ 0 h 869175"/>
                <a:gd name="connsiteX6" fmla="*/ 541736 w 541736"/>
                <a:gd name="connsiteY6" fmla="*/ 83344 h 869175"/>
                <a:gd name="connsiteX7" fmla="*/ 541736 w 541736"/>
                <a:gd name="connsiteY7" fmla="*/ 779850 h 869175"/>
                <a:gd name="connsiteX8" fmla="*/ 458393 w 541736"/>
                <a:gd name="connsiteY8" fmla="*/ 869148 h 86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736" h="869175">
                  <a:moveTo>
                    <a:pt x="458393" y="869175"/>
                  </a:moveTo>
                  <a:lnTo>
                    <a:pt x="83344" y="869175"/>
                  </a:lnTo>
                  <a:cubicBezTo>
                    <a:pt x="35719" y="869175"/>
                    <a:pt x="0" y="833456"/>
                    <a:pt x="0" y="785831"/>
                  </a:cubicBezTo>
                  <a:lnTo>
                    <a:pt x="0" y="83344"/>
                  </a:lnTo>
                  <a:cubicBezTo>
                    <a:pt x="0" y="35719"/>
                    <a:pt x="35719" y="0"/>
                    <a:pt x="83344" y="0"/>
                  </a:cubicBezTo>
                  <a:lnTo>
                    <a:pt x="458393" y="0"/>
                  </a:lnTo>
                  <a:cubicBezTo>
                    <a:pt x="506018" y="0"/>
                    <a:pt x="541736" y="35719"/>
                    <a:pt x="541736" y="83344"/>
                  </a:cubicBezTo>
                  <a:lnTo>
                    <a:pt x="541736" y="779850"/>
                  </a:lnTo>
                  <a:cubicBezTo>
                    <a:pt x="541736" y="827475"/>
                    <a:pt x="500063" y="869148"/>
                    <a:pt x="458393" y="869148"/>
                  </a:cubicBezTo>
                  <a:close/>
                </a:path>
              </a:pathLst>
            </a:custGeom>
            <a:solidFill>
              <a:schemeClr val="accent2"/>
            </a:solidFill>
            <a:ln w="38100" cap="flat">
              <a:noFill/>
              <a:prstDash val="solid"/>
              <a:miter/>
            </a:ln>
          </p:spPr>
          <p:txBody>
            <a:bodyPr rtlCol="0" anchor="ctr"/>
            <a:lstStyle/>
            <a:p>
              <a:endParaRPr lang="nl-NL" dirty="0"/>
            </a:p>
          </p:txBody>
        </p:sp>
        <p:sp>
          <p:nvSpPr>
            <p:cNvPr id="170" name="Freeform: Shape 589">
              <a:extLst>
                <a:ext uri="{FF2B5EF4-FFF2-40B4-BE49-F238E27FC236}">
                  <a16:creationId xmlns:a16="http://schemas.microsoft.com/office/drawing/2014/main" id="{B09D8347-6171-CF5A-AEDF-33F828D35454}"/>
                </a:ext>
              </a:extLst>
            </p:cNvPr>
            <p:cNvSpPr/>
            <p:nvPr/>
          </p:nvSpPr>
          <p:spPr>
            <a:xfrm>
              <a:off x="7198363" y="2577739"/>
              <a:ext cx="541736" cy="1238261"/>
            </a:xfrm>
            <a:custGeom>
              <a:avLst/>
              <a:gdLst>
                <a:gd name="connsiteX0" fmla="*/ 458393 w 541736"/>
                <a:gd name="connsiteY0" fmla="*/ 1238250 h 1238261"/>
                <a:gd name="connsiteX1" fmla="*/ 83344 w 541736"/>
                <a:gd name="connsiteY1" fmla="*/ 1238250 h 1238261"/>
                <a:gd name="connsiteX2" fmla="*/ 0 w 541736"/>
                <a:gd name="connsiteY2" fmla="*/ 1154906 h 1238261"/>
                <a:gd name="connsiteX3" fmla="*/ 0 w 541736"/>
                <a:gd name="connsiteY3" fmla="*/ 83344 h 1238261"/>
                <a:gd name="connsiteX4" fmla="*/ 83344 w 541736"/>
                <a:gd name="connsiteY4" fmla="*/ 0 h 1238261"/>
                <a:gd name="connsiteX5" fmla="*/ 458393 w 541736"/>
                <a:gd name="connsiteY5" fmla="*/ 0 h 1238261"/>
                <a:gd name="connsiteX6" fmla="*/ 541736 w 541736"/>
                <a:gd name="connsiteY6" fmla="*/ 83344 h 1238261"/>
                <a:gd name="connsiteX7" fmla="*/ 541736 w 541736"/>
                <a:gd name="connsiteY7" fmla="*/ 1148963 h 1238261"/>
                <a:gd name="connsiteX8" fmla="*/ 458393 w 541736"/>
                <a:gd name="connsiteY8" fmla="*/ 1238262 h 123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736" h="1238261">
                  <a:moveTo>
                    <a:pt x="458393" y="1238250"/>
                  </a:moveTo>
                  <a:lnTo>
                    <a:pt x="83344" y="1238250"/>
                  </a:lnTo>
                  <a:cubicBezTo>
                    <a:pt x="35719" y="1238250"/>
                    <a:pt x="0" y="1202531"/>
                    <a:pt x="0" y="1154906"/>
                  </a:cubicBezTo>
                  <a:lnTo>
                    <a:pt x="0" y="83344"/>
                  </a:lnTo>
                  <a:cubicBezTo>
                    <a:pt x="0" y="35719"/>
                    <a:pt x="35719" y="0"/>
                    <a:pt x="83344" y="0"/>
                  </a:cubicBezTo>
                  <a:lnTo>
                    <a:pt x="458393" y="0"/>
                  </a:lnTo>
                  <a:cubicBezTo>
                    <a:pt x="506018" y="0"/>
                    <a:pt x="541736" y="35719"/>
                    <a:pt x="541736" y="83344"/>
                  </a:cubicBezTo>
                  <a:lnTo>
                    <a:pt x="541736" y="1148963"/>
                  </a:lnTo>
                  <a:cubicBezTo>
                    <a:pt x="541736" y="1196588"/>
                    <a:pt x="506018" y="1238262"/>
                    <a:pt x="458393" y="1238262"/>
                  </a:cubicBezTo>
                  <a:close/>
                </a:path>
              </a:pathLst>
            </a:custGeom>
            <a:solidFill>
              <a:schemeClr val="accent2"/>
            </a:solidFill>
            <a:ln w="38100" cap="flat">
              <a:noFill/>
              <a:prstDash val="solid"/>
              <a:miter/>
            </a:ln>
          </p:spPr>
          <p:txBody>
            <a:bodyPr rtlCol="0" anchor="ctr"/>
            <a:lstStyle/>
            <a:p>
              <a:endParaRPr lang="nl-NL" dirty="0"/>
            </a:p>
          </p:txBody>
        </p:sp>
        <p:sp>
          <p:nvSpPr>
            <p:cNvPr id="171" name="Freeform: Shape 590">
              <a:extLst>
                <a:ext uri="{FF2B5EF4-FFF2-40B4-BE49-F238E27FC236}">
                  <a16:creationId xmlns:a16="http://schemas.microsoft.com/office/drawing/2014/main" id="{07767846-F05C-A054-CE6B-26454EE09860}"/>
                </a:ext>
              </a:extLst>
            </p:cNvPr>
            <p:cNvSpPr/>
            <p:nvPr/>
          </p:nvSpPr>
          <p:spPr>
            <a:xfrm>
              <a:off x="8025857" y="1845495"/>
              <a:ext cx="541736" cy="1970505"/>
            </a:xfrm>
            <a:custGeom>
              <a:avLst/>
              <a:gdLst>
                <a:gd name="connsiteX0" fmla="*/ 458393 w 541736"/>
                <a:gd name="connsiteY0" fmla="*/ 1970494 h 1970505"/>
                <a:gd name="connsiteX1" fmla="*/ 83344 w 541736"/>
                <a:gd name="connsiteY1" fmla="*/ 1970494 h 1970505"/>
                <a:gd name="connsiteX2" fmla="*/ 0 w 541736"/>
                <a:gd name="connsiteY2" fmla="*/ 1887150 h 1970505"/>
                <a:gd name="connsiteX3" fmla="*/ 0 w 541736"/>
                <a:gd name="connsiteY3" fmla="*/ 83344 h 1970505"/>
                <a:gd name="connsiteX4" fmla="*/ 83344 w 541736"/>
                <a:gd name="connsiteY4" fmla="*/ 0 h 1970505"/>
                <a:gd name="connsiteX5" fmla="*/ 458393 w 541736"/>
                <a:gd name="connsiteY5" fmla="*/ 0 h 1970505"/>
                <a:gd name="connsiteX6" fmla="*/ 541736 w 541736"/>
                <a:gd name="connsiteY6" fmla="*/ 83344 h 1970505"/>
                <a:gd name="connsiteX7" fmla="*/ 541736 w 541736"/>
                <a:gd name="connsiteY7" fmla="*/ 1881207 h 1970505"/>
                <a:gd name="connsiteX8" fmla="*/ 458393 w 541736"/>
                <a:gd name="connsiteY8" fmla="*/ 1970506 h 1970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736" h="1970505">
                  <a:moveTo>
                    <a:pt x="458393" y="1970494"/>
                  </a:moveTo>
                  <a:lnTo>
                    <a:pt x="83344" y="1970494"/>
                  </a:lnTo>
                  <a:cubicBezTo>
                    <a:pt x="35719" y="1970494"/>
                    <a:pt x="0" y="1934775"/>
                    <a:pt x="0" y="1887150"/>
                  </a:cubicBezTo>
                  <a:lnTo>
                    <a:pt x="0" y="83344"/>
                  </a:lnTo>
                  <a:cubicBezTo>
                    <a:pt x="0" y="35719"/>
                    <a:pt x="35719" y="0"/>
                    <a:pt x="83344" y="0"/>
                  </a:cubicBezTo>
                  <a:lnTo>
                    <a:pt x="458393" y="0"/>
                  </a:lnTo>
                  <a:cubicBezTo>
                    <a:pt x="506018" y="0"/>
                    <a:pt x="541736" y="35719"/>
                    <a:pt x="541736" y="83344"/>
                  </a:cubicBezTo>
                  <a:lnTo>
                    <a:pt x="541736" y="1881207"/>
                  </a:lnTo>
                  <a:cubicBezTo>
                    <a:pt x="541736" y="1928832"/>
                    <a:pt x="506018" y="1970506"/>
                    <a:pt x="458393" y="1970506"/>
                  </a:cubicBezTo>
                  <a:close/>
                </a:path>
              </a:pathLst>
            </a:custGeom>
            <a:solidFill>
              <a:schemeClr val="accent2"/>
            </a:solidFill>
            <a:ln w="38100" cap="flat">
              <a:noFill/>
              <a:prstDash val="solid"/>
              <a:miter/>
            </a:ln>
          </p:spPr>
          <p:txBody>
            <a:bodyPr rtlCol="0" anchor="ctr"/>
            <a:lstStyle/>
            <a:p>
              <a:endParaRPr lang="nl-NL" dirty="0"/>
            </a:p>
          </p:txBody>
        </p:sp>
        <p:sp>
          <p:nvSpPr>
            <p:cNvPr id="172" name="Freeform: Shape 591">
              <a:extLst>
                <a:ext uri="{FF2B5EF4-FFF2-40B4-BE49-F238E27FC236}">
                  <a16:creationId xmlns:a16="http://schemas.microsoft.com/office/drawing/2014/main" id="{A9CC5078-7A6E-C30E-E186-914DDB2B760A}"/>
                </a:ext>
              </a:extLst>
            </p:cNvPr>
            <p:cNvSpPr/>
            <p:nvPr/>
          </p:nvSpPr>
          <p:spPr>
            <a:xfrm>
              <a:off x="8853316" y="95334"/>
              <a:ext cx="1190632" cy="3714731"/>
            </a:xfrm>
            <a:custGeom>
              <a:avLst/>
              <a:gdLst>
                <a:gd name="connsiteX0" fmla="*/ 1190633 w 1190632"/>
                <a:gd name="connsiteY0" fmla="*/ 369075 h 3714731"/>
                <a:gd name="connsiteX1" fmla="*/ 1137057 w 1190632"/>
                <a:gd name="connsiteY1" fmla="*/ 428606 h 3714731"/>
                <a:gd name="connsiteX2" fmla="*/ 357188 w 1190632"/>
                <a:gd name="connsiteY2" fmla="*/ 619106 h 3714731"/>
                <a:gd name="connsiteX3" fmla="*/ 345281 w 1190632"/>
                <a:gd name="connsiteY3" fmla="*/ 619106 h 3714731"/>
                <a:gd name="connsiteX4" fmla="*/ 345281 w 1190632"/>
                <a:gd name="connsiteY4" fmla="*/ 1023918 h 3714731"/>
                <a:gd name="connsiteX5" fmla="*/ 434580 w 1190632"/>
                <a:gd name="connsiteY5" fmla="*/ 1023918 h 3714731"/>
                <a:gd name="connsiteX6" fmla="*/ 541736 w 1190632"/>
                <a:gd name="connsiteY6" fmla="*/ 1107262 h 3714731"/>
                <a:gd name="connsiteX7" fmla="*/ 541736 w 1190632"/>
                <a:gd name="connsiteY7" fmla="*/ 3631387 h 3714731"/>
                <a:gd name="connsiteX8" fmla="*/ 434580 w 1190632"/>
                <a:gd name="connsiteY8" fmla="*/ 3714731 h 3714731"/>
                <a:gd name="connsiteX9" fmla="*/ 107156 w 1190632"/>
                <a:gd name="connsiteY9" fmla="*/ 3714731 h 3714731"/>
                <a:gd name="connsiteX10" fmla="*/ 0 w 1190632"/>
                <a:gd name="connsiteY10" fmla="*/ 3631387 h 3714731"/>
                <a:gd name="connsiteX11" fmla="*/ 0 w 1190632"/>
                <a:gd name="connsiteY11" fmla="*/ 1107262 h 3714731"/>
                <a:gd name="connsiteX12" fmla="*/ 107156 w 1190632"/>
                <a:gd name="connsiteY12" fmla="*/ 1023918 h 3714731"/>
                <a:gd name="connsiteX13" fmla="*/ 190500 w 1190632"/>
                <a:gd name="connsiteY13" fmla="*/ 1023918 h 3714731"/>
                <a:gd name="connsiteX14" fmla="*/ 190500 w 1190632"/>
                <a:gd name="connsiteY14" fmla="*/ 59531 h 3714731"/>
                <a:gd name="connsiteX15" fmla="*/ 267889 w 1190632"/>
                <a:gd name="connsiteY15" fmla="*/ 0 h 3714731"/>
                <a:gd name="connsiteX16" fmla="*/ 345277 w 1190632"/>
                <a:gd name="connsiteY16" fmla="*/ 59531 h 3714731"/>
                <a:gd name="connsiteX17" fmla="*/ 345277 w 1190632"/>
                <a:gd name="connsiteY17" fmla="*/ 125018 h 3714731"/>
                <a:gd name="connsiteX18" fmla="*/ 357184 w 1190632"/>
                <a:gd name="connsiteY18" fmla="*/ 125018 h 3714731"/>
                <a:gd name="connsiteX19" fmla="*/ 1137052 w 1190632"/>
                <a:gd name="connsiteY19" fmla="*/ 309566 h 3714731"/>
                <a:gd name="connsiteX20" fmla="*/ 1190629 w 1190632"/>
                <a:gd name="connsiteY20" fmla="*/ 369098 h 371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90632" h="3714731">
                  <a:moveTo>
                    <a:pt x="1190633" y="369075"/>
                  </a:moveTo>
                  <a:cubicBezTo>
                    <a:pt x="1190633" y="392887"/>
                    <a:pt x="1166820" y="416700"/>
                    <a:pt x="1137057" y="428606"/>
                  </a:cubicBezTo>
                  <a:lnTo>
                    <a:pt x="357188" y="619106"/>
                  </a:lnTo>
                  <a:lnTo>
                    <a:pt x="345281" y="619106"/>
                  </a:lnTo>
                  <a:lnTo>
                    <a:pt x="345281" y="1023918"/>
                  </a:lnTo>
                  <a:lnTo>
                    <a:pt x="434580" y="1023918"/>
                  </a:lnTo>
                  <a:cubicBezTo>
                    <a:pt x="494111" y="1023918"/>
                    <a:pt x="541736" y="1059637"/>
                    <a:pt x="541736" y="1107262"/>
                  </a:cubicBezTo>
                  <a:lnTo>
                    <a:pt x="541736" y="3631387"/>
                  </a:lnTo>
                  <a:cubicBezTo>
                    <a:pt x="541736" y="3679012"/>
                    <a:pt x="494111" y="3714731"/>
                    <a:pt x="434580" y="3714731"/>
                  </a:cubicBezTo>
                  <a:lnTo>
                    <a:pt x="107156" y="3714731"/>
                  </a:lnTo>
                  <a:cubicBezTo>
                    <a:pt x="47625" y="3714731"/>
                    <a:pt x="0" y="3679012"/>
                    <a:pt x="0" y="3631387"/>
                  </a:cubicBezTo>
                  <a:lnTo>
                    <a:pt x="0" y="1107262"/>
                  </a:lnTo>
                  <a:cubicBezTo>
                    <a:pt x="0" y="1059637"/>
                    <a:pt x="47625" y="1023918"/>
                    <a:pt x="107156" y="1023918"/>
                  </a:cubicBezTo>
                  <a:lnTo>
                    <a:pt x="190500" y="1023918"/>
                  </a:lnTo>
                  <a:lnTo>
                    <a:pt x="190500" y="59531"/>
                  </a:lnTo>
                  <a:cubicBezTo>
                    <a:pt x="190500" y="23813"/>
                    <a:pt x="226219" y="0"/>
                    <a:pt x="267889" y="0"/>
                  </a:cubicBezTo>
                  <a:cubicBezTo>
                    <a:pt x="309559" y="0"/>
                    <a:pt x="345277" y="23813"/>
                    <a:pt x="345277" y="59531"/>
                  </a:cubicBezTo>
                  <a:lnTo>
                    <a:pt x="345277" y="125018"/>
                  </a:lnTo>
                  <a:lnTo>
                    <a:pt x="357184" y="125018"/>
                  </a:lnTo>
                  <a:lnTo>
                    <a:pt x="1137052" y="309566"/>
                  </a:lnTo>
                  <a:cubicBezTo>
                    <a:pt x="1172771" y="321473"/>
                    <a:pt x="1190629" y="345285"/>
                    <a:pt x="1190629" y="369098"/>
                  </a:cubicBezTo>
                  <a:close/>
                </a:path>
              </a:pathLst>
            </a:custGeom>
            <a:solidFill>
              <a:schemeClr val="accent2"/>
            </a:solidFill>
            <a:ln w="38100" cap="flat">
              <a:noFill/>
              <a:prstDash val="solid"/>
              <a:miter/>
            </a:ln>
          </p:spPr>
          <p:txBody>
            <a:bodyPr rtlCol="0" anchor="ctr"/>
            <a:lstStyle/>
            <a:p>
              <a:endParaRPr lang="nl-NL" dirty="0"/>
            </a:p>
          </p:txBody>
        </p:sp>
      </p:grpSp>
      <p:pic>
        <p:nvPicPr>
          <p:cNvPr id="173" name="Graphic 172">
            <a:extLst>
              <a:ext uri="{FF2B5EF4-FFF2-40B4-BE49-F238E27FC236}">
                <a16:creationId xmlns:a16="http://schemas.microsoft.com/office/drawing/2014/main" id="{B2B52D01-0E98-DA00-DE6A-74C9A7AD5140}"/>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a:off x="5928417" y="3988673"/>
            <a:ext cx="719709" cy="719709"/>
          </a:xfrm>
          <a:prstGeom prst="rect">
            <a:avLst/>
          </a:prstGeom>
        </p:spPr>
      </p:pic>
      <p:sp>
        <p:nvSpPr>
          <p:cNvPr id="449" name="Content Placeholder 2">
            <a:extLst>
              <a:ext uri="{FF2B5EF4-FFF2-40B4-BE49-F238E27FC236}">
                <a16:creationId xmlns:a16="http://schemas.microsoft.com/office/drawing/2014/main" id="{72F496C1-943C-181C-FFBE-7EAAE5712A4A}"/>
              </a:ext>
            </a:extLst>
          </p:cNvPr>
          <p:cNvSpPr txBox="1">
            <a:spLocks/>
          </p:cNvSpPr>
          <p:nvPr/>
        </p:nvSpPr>
        <p:spPr>
          <a:xfrm>
            <a:off x="8023360" y="3407780"/>
            <a:ext cx="941634"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formuleer en bereik doelen</a:t>
            </a:r>
            <a:endParaRPr lang="nl-NL" sz="1050" dirty="0">
              <a:solidFill>
                <a:srgbClr val="8098AA"/>
              </a:solidFill>
              <a:cs typeface="Arial" panose="020B0604020202020204" pitchFamily="34" charset="0"/>
            </a:endParaRPr>
          </a:p>
        </p:txBody>
      </p:sp>
      <p:sp>
        <p:nvSpPr>
          <p:cNvPr id="450" name="Content Placeholder 2">
            <a:extLst>
              <a:ext uri="{FF2B5EF4-FFF2-40B4-BE49-F238E27FC236}">
                <a16:creationId xmlns:a16="http://schemas.microsoft.com/office/drawing/2014/main" id="{CB9D6334-B314-0533-7797-D7A072DAA487}"/>
              </a:ext>
            </a:extLst>
          </p:cNvPr>
          <p:cNvSpPr txBox="1">
            <a:spLocks/>
          </p:cNvSpPr>
          <p:nvPr/>
        </p:nvSpPr>
        <p:spPr>
          <a:xfrm>
            <a:off x="9318834" y="2134279"/>
            <a:ext cx="943563" cy="274782"/>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volg  trainingen en opleidingen</a:t>
            </a:r>
            <a:endParaRPr lang="nl-NL" sz="1050" dirty="0">
              <a:solidFill>
                <a:srgbClr val="8098AA"/>
              </a:solidFill>
              <a:cs typeface="Arial" panose="020B0604020202020204" pitchFamily="34" charset="0"/>
            </a:endParaRPr>
          </a:p>
        </p:txBody>
      </p:sp>
      <p:sp>
        <p:nvSpPr>
          <p:cNvPr id="451" name="Content Placeholder 2">
            <a:extLst>
              <a:ext uri="{FF2B5EF4-FFF2-40B4-BE49-F238E27FC236}">
                <a16:creationId xmlns:a16="http://schemas.microsoft.com/office/drawing/2014/main" id="{D9078131-0634-7E90-EB0C-D259EC5CE0BE}"/>
              </a:ext>
            </a:extLst>
          </p:cNvPr>
          <p:cNvSpPr txBox="1">
            <a:spLocks/>
          </p:cNvSpPr>
          <p:nvPr/>
        </p:nvSpPr>
        <p:spPr>
          <a:xfrm>
            <a:off x="7347384" y="2152622"/>
            <a:ext cx="1239536"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word beoordeeld door mijn leidinggevende</a:t>
            </a:r>
            <a:endParaRPr lang="nl-NL" sz="1050" dirty="0">
              <a:solidFill>
                <a:srgbClr val="8098AA"/>
              </a:solidFill>
              <a:cs typeface="Arial" panose="020B0604020202020204" pitchFamily="34" charset="0"/>
            </a:endParaRPr>
          </a:p>
        </p:txBody>
      </p:sp>
      <p:sp>
        <p:nvSpPr>
          <p:cNvPr id="452" name="Content Placeholder 2">
            <a:extLst>
              <a:ext uri="{FF2B5EF4-FFF2-40B4-BE49-F238E27FC236}">
                <a16:creationId xmlns:a16="http://schemas.microsoft.com/office/drawing/2014/main" id="{C910D4D9-A931-6AF9-0B8E-236C748D090F}"/>
              </a:ext>
            </a:extLst>
          </p:cNvPr>
          <p:cNvSpPr txBox="1">
            <a:spLocks/>
          </p:cNvSpPr>
          <p:nvPr/>
        </p:nvSpPr>
        <p:spPr>
          <a:xfrm>
            <a:off x="11290823" y="4901750"/>
            <a:ext cx="846018" cy="231502"/>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houd contact</a:t>
            </a:r>
            <a:endParaRPr lang="nl-NL" sz="1050" dirty="0">
              <a:solidFill>
                <a:srgbClr val="8098AA"/>
              </a:solidFill>
              <a:cs typeface="Arial" panose="020B0604020202020204" pitchFamily="34" charset="0"/>
            </a:endParaRPr>
          </a:p>
        </p:txBody>
      </p:sp>
      <p:grpSp>
        <p:nvGrpSpPr>
          <p:cNvPr id="453" name="Group 456">
            <a:extLst>
              <a:ext uri="{FF2B5EF4-FFF2-40B4-BE49-F238E27FC236}">
                <a16:creationId xmlns:a16="http://schemas.microsoft.com/office/drawing/2014/main" id="{F00D4384-B259-8769-C793-6F22951551FE}"/>
              </a:ext>
            </a:extLst>
          </p:cNvPr>
          <p:cNvGrpSpPr/>
          <p:nvPr/>
        </p:nvGrpSpPr>
        <p:grpSpPr>
          <a:xfrm>
            <a:off x="3806791" y="1327418"/>
            <a:ext cx="749595" cy="536550"/>
            <a:chOff x="3806791" y="3655684"/>
            <a:chExt cx="749595" cy="636397"/>
          </a:xfrm>
        </p:grpSpPr>
        <p:sp>
          <p:nvSpPr>
            <p:cNvPr id="486" name="Rectangle: Rounded Corners 454">
              <a:extLst>
                <a:ext uri="{FF2B5EF4-FFF2-40B4-BE49-F238E27FC236}">
                  <a16:creationId xmlns:a16="http://schemas.microsoft.com/office/drawing/2014/main" id="{8FD71DDF-46F4-BC60-3095-3561B91CC4E2}"/>
                </a:ext>
              </a:extLst>
            </p:cNvPr>
            <p:cNvSpPr/>
            <p:nvPr/>
          </p:nvSpPr>
          <p:spPr>
            <a:xfrm>
              <a:off x="3806791" y="3655684"/>
              <a:ext cx="749595" cy="636397"/>
            </a:xfrm>
            <a:prstGeom prst="roundRect">
              <a:avLst>
                <a:gd name="adj" fmla="val 9028"/>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487" name="Content Placeholder 2">
              <a:extLst>
                <a:ext uri="{FF2B5EF4-FFF2-40B4-BE49-F238E27FC236}">
                  <a16:creationId xmlns:a16="http://schemas.microsoft.com/office/drawing/2014/main" id="{39F93761-3595-0D85-1AE0-C4F06360DC85}"/>
                </a:ext>
              </a:extLst>
            </p:cNvPr>
            <p:cNvSpPr txBox="1">
              <a:spLocks/>
            </p:cNvSpPr>
            <p:nvPr/>
          </p:nvSpPr>
          <p:spPr>
            <a:xfrm>
              <a:off x="3834313" y="3710341"/>
              <a:ext cx="701572"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chemeClr val="accent2"/>
                  </a:solidFill>
                  <a:cs typeface="Arial" panose="020B0604020202020204" pitchFamily="34" charset="0"/>
                </a:rPr>
                <a:t>Ik heb </a:t>
              </a:r>
              <a:br>
                <a:rPr lang="nl-NL" sz="1200" dirty="0">
                  <a:solidFill>
                    <a:schemeClr val="accent2"/>
                  </a:solidFill>
                  <a:cs typeface="Arial" panose="020B0604020202020204" pitchFamily="34" charset="0"/>
                </a:rPr>
              </a:br>
              <a:r>
                <a:rPr lang="nl-NL" sz="1200" dirty="0">
                  <a:solidFill>
                    <a:schemeClr val="accent2"/>
                  </a:solidFill>
                  <a:cs typeface="Arial" panose="020B0604020202020204" pitchFamily="34" charset="0"/>
                </a:rPr>
                <a:t>mijn eerste werkdag</a:t>
              </a:r>
            </a:p>
          </p:txBody>
        </p:sp>
      </p:grpSp>
      <p:pic>
        <p:nvPicPr>
          <p:cNvPr id="510" name="Graphic 509">
            <a:extLst>
              <a:ext uri="{FF2B5EF4-FFF2-40B4-BE49-F238E27FC236}">
                <a16:creationId xmlns:a16="http://schemas.microsoft.com/office/drawing/2014/main" id="{3EC2B51F-2603-D914-5854-00555497FADD}"/>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a:off x="3608641" y="1139770"/>
            <a:ext cx="389029" cy="395430"/>
          </a:xfrm>
          <a:prstGeom prst="rect">
            <a:avLst/>
          </a:prstGeom>
        </p:spPr>
      </p:pic>
      <p:sp>
        <p:nvSpPr>
          <p:cNvPr id="155" name="Tekstvak 154">
            <a:extLst>
              <a:ext uri="{FF2B5EF4-FFF2-40B4-BE49-F238E27FC236}">
                <a16:creationId xmlns:a16="http://schemas.microsoft.com/office/drawing/2014/main" id="{A2CE4C52-8279-15C2-0486-31486A2741B8}"/>
              </a:ext>
            </a:extLst>
          </p:cNvPr>
          <p:cNvSpPr txBox="1"/>
          <p:nvPr/>
        </p:nvSpPr>
        <p:spPr>
          <a:xfrm>
            <a:off x="5223964" y="6630834"/>
            <a:ext cx="6906303" cy="249299"/>
          </a:xfrm>
          <a:prstGeom prst="rect">
            <a:avLst/>
          </a:prstGeom>
        </p:spPr>
        <p:txBody>
          <a:bodyPr vert="horz" lIns="0" tIns="0" rIns="0" bIns="0" rtlCol="0" anchor="ctr">
            <a:noAutofit/>
          </a:bodyPr>
          <a:lstStyle>
            <a:defPPr>
              <a:defRPr lang="en-US"/>
            </a:defPPr>
            <a:lvl1pPr indent="0" algn="ctr" defTabSz="685983">
              <a:lnSpc>
                <a:spcPct val="85000"/>
              </a:lnSpc>
              <a:spcBef>
                <a:spcPts val="100"/>
              </a:spcBef>
              <a:buClr>
                <a:srgbClr val="1F94D1"/>
              </a:buClr>
              <a:buFont typeface="Arial"/>
              <a:buNone/>
              <a:defRPr sz="1200">
                <a:solidFill>
                  <a:srgbClr val="8098AA"/>
                </a:solidFill>
                <a:cs typeface="Arial" panose="020B0604020202020204" pitchFamily="34" charset="0"/>
              </a:defRPr>
            </a:lvl1pPr>
            <a:lvl2pPr marL="292100" indent="-112713" defTabSz="685983">
              <a:lnSpc>
                <a:spcPct val="90000"/>
              </a:lnSpc>
              <a:spcBef>
                <a:spcPts val="375"/>
              </a:spcBef>
              <a:buClr>
                <a:srgbClr val="1F94D1"/>
              </a:buClr>
              <a:buFont typeface="Arial" panose="020B0604020202020204" pitchFamily="34" charset="0"/>
              <a:buChar char="–"/>
              <a:tabLst/>
              <a:defRPr>
                <a:solidFill>
                  <a:srgbClr val="00467B"/>
                </a:solidFill>
              </a:defRPr>
            </a:lvl2pPr>
            <a:lvl3pPr marL="460375" indent="-112713" defTabSz="685983">
              <a:lnSpc>
                <a:spcPct val="90000"/>
              </a:lnSpc>
              <a:spcBef>
                <a:spcPts val="375"/>
              </a:spcBef>
              <a:buClr>
                <a:srgbClr val="1F94D1"/>
              </a:buClr>
              <a:buSzPct val="60000"/>
              <a:buFont typeface="Arial" panose="020B0604020202020204" pitchFamily="34" charset="0"/>
              <a:buChar char="►"/>
              <a:tabLst/>
              <a:defRPr sz="1500">
                <a:solidFill>
                  <a:srgbClr val="00467B"/>
                </a:solidFill>
              </a:defRPr>
            </a:lvl3pPr>
            <a:lvl4pPr marL="573088" indent="-112713" defTabSz="685983">
              <a:lnSpc>
                <a:spcPct val="90000"/>
              </a:lnSpc>
              <a:spcBef>
                <a:spcPts val="375"/>
              </a:spcBef>
              <a:buClr>
                <a:srgbClr val="1F94D1"/>
              </a:buClr>
              <a:buFont typeface="Wingdings" panose="05000000000000000000" pitchFamily="2" charset="2"/>
              <a:buChar char="§"/>
              <a:tabLst/>
              <a:defRPr sz="1350">
                <a:solidFill>
                  <a:srgbClr val="00467B"/>
                </a:solidFill>
              </a:defRPr>
            </a:lvl4pPr>
            <a:lvl5pPr marL="695325" indent="-122238" defTabSz="685983">
              <a:lnSpc>
                <a:spcPct val="90000"/>
              </a:lnSpc>
              <a:spcBef>
                <a:spcPts val="375"/>
              </a:spcBef>
              <a:buClr>
                <a:srgbClr val="1F94D1"/>
              </a:buClr>
              <a:buSzPct val="80000"/>
              <a:buFont typeface="Courier New" panose="02070309020205020404" pitchFamily="49" charset="0"/>
              <a:buChar char="o"/>
              <a:tabLst/>
              <a:defRPr sz="1350">
                <a:solidFill>
                  <a:srgbClr val="00467B"/>
                </a:solidFill>
              </a:defRPr>
            </a:lvl5pPr>
            <a:lvl6pPr marL="1886453" indent="-171496" defTabSz="685983">
              <a:lnSpc>
                <a:spcPct val="90000"/>
              </a:lnSpc>
              <a:spcBef>
                <a:spcPts val="375"/>
              </a:spcBef>
              <a:buFont typeface="Arial"/>
              <a:buChar char="•"/>
              <a:defRPr sz="1350"/>
            </a:lvl6pPr>
            <a:lvl7pPr marL="2229444" indent="-171496" defTabSz="685983">
              <a:lnSpc>
                <a:spcPct val="90000"/>
              </a:lnSpc>
              <a:spcBef>
                <a:spcPts val="375"/>
              </a:spcBef>
              <a:buFont typeface="Arial"/>
              <a:buChar char="•"/>
              <a:defRPr sz="1350"/>
            </a:lvl7pPr>
            <a:lvl8pPr marL="2572436" indent="-171496" defTabSz="685983">
              <a:lnSpc>
                <a:spcPct val="90000"/>
              </a:lnSpc>
              <a:spcBef>
                <a:spcPts val="375"/>
              </a:spcBef>
              <a:buFont typeface="Arial"/>
              <a:buChar char="•"/>
              <a:defRPr sz="1350"/>
            </a:lvl8pPr>
            <a:lvl9pPr marL="2915427" indent="-171496" defTabSz="685983">
              <a:lnSpc>
                <a:spcPct val="90000"/>
              </a:lnSpc>
              <a:spcBef>
                <a:spcPts val="375"/>
              </a:spcBef>
              <a:buFont typeface="Arial"/>
              <a:buChar char="•"/>
              <a:defRPr sz="1350"/>
            </a:lvl9pPr>
          </a:lstStyle>
          <a:p>
            <a:pPr algn="r"/>
            <a:r>
              <a:rPr lang="nl-NL" sz="1050" dirty="0"/>
              <a:t>Let op: niet elke stap is voor elke medewerker en elk bedrijf van toepassing</a:t>
            </a:r>
          </a:p>
        </p:txBody>
      </p:sp>
      <p:sp>
        <p:nvSpPr>
          <p:cNvPr id="174" name="Content Placeholder 2">
            <a:extLst>
              <a:ext uri="{FF2B5EF4-FFF2-40B4-BE49-F238E27FC236}">
                <a16:creationId xmlns:a16="http://schemas.microsoft.com/office/drawing/2014/main" id="{E7E78EDE-D576-AE4B-B084-947359317B44}"/>
              </a:ext>
            </a:extLst>
          </p:cNvPr>
          <p:cNvSpPr txBox="1">
            <a:spLocks/>
          </p:cNvSpPr>
          <p:nvPr/>
        </p:nvSpPr>
        <p:spPr>
          <a:xfrm>
            <a:off x="1008358" y="1621943"/>
            <a:ext cx="1553277" cy="238493"/>
          </a:xfrm>
          <a:prstGeom prst="rect">
            <a:avLst/>
          </a:prstGeom>
        </p:spPr>
        <p:txBody>
          <a:bodyPr vert="horz" lIns="0" tIns="0" rIns="0" bIns="0" rtlCol="0">
            <a:noAutofit/>
          </a:bodyPr>
          <a:lstStyle>
            <a:lvl1pPr marL="171496" indent="-171496" algn="l" defTabSz="685983" rtl="0" eaLnBrk="1" latinLnBrk="0" hangingPunct="1">
              <a:lnSpc>
                <a:spcPct val="90000"/>
              </a:lnSpc>
              <a:spcBef>
                <a:spcPts val="750"/>
              </a:spcBef>
              <a:buClr>
                <a:srgbClr val="1F94D1"/>
              </a:buClr>
              <a:buFont typeface="Arial"/>
              <a:buChar char="•"/>
              <a:defRPr sz="2101" kern="1200">
                <a:solidFill>
                  <a:srgbClr val="00467B"/>
                </a:solidFill>
                <a:latin typeface="+mn-lt"/>
                <a:ea typeface="+mn-ea"/>
                <a:cs typeface="+mn-cs"/>
              </a:defRPr>
            </a:lvl1pPr>
            <a:lvl2pPr marL="292100" indent="-112713" algn="l" defTabSz="685983" rtl="0" eaLnBrk="1" latinLnBrk="0" hangingPunct="1">
              <a:lnSpc>
                <a:spcPct val="90000"/>
              </a:lnSpc>
              <a:spcBef>
                <a:spcPts val="375"/>
              </a:spcBef>
              <a:buClr>
                <a:srgbClr val="1F94D1"/>
              </a:buClr>
              <a:buFont typeface="Arial" panose="020B0604020202020204" pitchFamily="34" charset="0"/>
              <a:buChar char="–"/>
              <a:tabLst/>
              <a:defRPr sz="1800" kern="1200">
                <a:solidFill>
                  <a:srgbClr val="00467B"/>
                </a:solidFill>
                <a:latin typeface="+mn-lt"/>
                <a:ea typeface="+mn-ea"/>
                <a:cs typeface="+mn-cs"/>
              </a:defRPr>
            </a:lvl2pPr>
            <a:lvl3pPr marL="460375" indent="-112713" algn="l" defTabSz="685983" rtl="0" eaLnBrk="1" latinLnBrk="0" hangingPunct="1">
              <a:lnSpc>
                <a:spcPct val="90000"/>
              </a:lnSpc>
              <a:spcBef>
                <a:spcPts val="375"/>
              </a:spcBef>
              <a:buClr>
                <a:srgbClr val="1F94D1"/>
              </a:buClr>
              <a:buSzPct val="60000"/>
              <a:buFont typeface="Arial" panose="020B0604020202020204" pitchFamily="34" charset="0"/>
              <a:buChar char="►"/>
              <a:tabLst/>
              <a:defRPr sz="1500" kern="1200">
                <a:solidFill>
                  <a:srgbClr val="00467B"/>
                </a:solidFill>
                <a:latin typeface="+mn-lt"/>
                <a:ea typeface="+mn-ea"/>
                <a:cs typeface="+mn-cs"/>
              </a:defRPr>
            </a:lvl3pPr>
            <a:lvl4pPr marL="573088" indent="-112713" algn="l" defTabSz="685983" rtl="0" eaLnBrk="1" latinLnBrk="0" hangingPunct="1">
              <a:lnSpc>
                <a:spcPct val="90000"/>
              </a:lnSpc>
              <a:spcBef>
                <a:spcPts val="375"/>
              </a:spcBef>
              <a:buClr>
                <a:srgbClr val="1F94D1"/>
              </a:buClr>
              <a:buFont typeface="Wingdings" panose="05000000000000000000" pitchFamily="2" charset="2"/>
              <a:buChar char="§"/>
              <a:tabLst/>
              <a:defRPr sz="1350" kern="1200">
                <a:solidFill>
                  <a:srgbClr val="00467B"/>
                </a:solidFill>
                <a:latin typeface="+mn-lt"/>
                <a:ea typeface="+mn-ea"/>
                <a:cs typeface="+mn-cs"/>
              </a:defRPr>
            </a:lvl4pPr>
            <a:lvl5pPr marL="695325" indent="-122238" algn="l" defTabSz="685983" rtl="0" eaLnBrk="1" latinLnBrk="0" hangingPunct="1">
              <a:lnSpc>
                <a:spcPct val="90000"/>
              </a:lnSpc>
              <a:spcBef>
                <a:spcPts val="375"/>
              </a:spcBef>
              <a:buClr>
                <a:srgbClr val="1F94D1"/>
              </a:buClr>
              <a:buSzPct val="80000"/>
              <a:buFont typeface="Courier New" panose="02070309020205020404" pitchFamily="49" charset="0"/>
              <a:buChar char="o"/>
              <a:tabLst/>
              <a:defRPr sz="1350" kern="1200">
                <a:solidFill>
                  <a:srgbClr val="00467B"/>
                </a:solidFill>
                <a:latin typeface="+mn-lt"/>
                <a:ea typeface="+mn-ea"/>
                <a:cs typeface="+mn-cs"/>
              </a:defRPr>
            </a:lvl5pPr>
            <a:lvl6pPr marL="1886453"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9444"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2436"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5427" indent="-171496" algn="l" defTabSz="6859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lgn="ctr">
              <a:lnSpc>
                <a:spcPct val="85000"/>
              </a:lnSpc>
              <a:spcBef>
                <a:spcPts val="100"/>
              </a:spcBef>
              <a:buNone/>
            </a:pPr>
            <a:r>
              <a:rPr lang="nl-NL" sz="1200" dirty="0">
                <a:solidFill>
                  <a:srgbClr val="8098AA"/>
                </a:solidFill>
                <a:cs typeface="Arial" panose="020B0604020202020204" pitchFamily="34" charset="0"/>
              </a:rPr>
              <a:t>Ik ontvang info over mijn eerste werkdag</a:t>
            </a:r>
            <a:endParaRPr lang="nl-NL" sz="1050" dirty="0">
              <a:solidFill>
                <a:srgbClr val="8098AA"/>
              </a:solidFill>
              <a:cs typeface="Arial" panose="020B0604020202020204" pitchFamily="34" charset="0"/>
            </a:endParaRPr>
          </a:p>
        </p:txBody>
      </p:sp>
      <p:sp>
        <p:nvSpPr>
          <p:cNvPr id="176" name="Freeform 754">
            <a:extLst>
              <a:ext uri="{FF2B5EF4-FFF2-40B4-BE49-F238E27FC236}">
                <a16:creationId xmlns:a16="http://schemas.microsoft.com/office/drawing/2014/main" id="{CDBF6C8C-2FC8-FAAE-2CE7-A9985134DB67}"/>
              </a:ext>
            </a:extLst>
          </p:cNvPr>
          <p:cNvSpPr/>
          <p:nvPr/>
        </p:nvSpPr>
        <p:spPr>
          <a:xfrm rot="17058532">
            <a:off x="2476900" y="1905514"/>
            <a:ext cx="385278" cy="354751"/>
          </a:xfrm>
          <a:custGeom>
            <a:avLst/>
            <a:gdLst>
              <a:gd name="connsiteX0" fmla="*/ 820882 w 820882"/>
              <a:gd name="connsiteY0" fmla="*/ 0 h 363682"/>
              <a:gd name="connsiteX1" fmla="*/ 820882 w 820882"/>
              <a:gd name="connsiteY1" fmla="*/ 124691 h 363682"/>
              <a:gd name="connsiteX2" fmla="*/ 0 w 820882"/>
              <a:gd name="connsiteY2" fmla="*/ 363682 h 363682"/>
            </a:gdLst>
            <a:ahLst/>
            <a:cxnLst>
              <a:cxn ang="0">
                <a:pos x="connsiteX0" y="connsiteY0"/>
              </a:cxn>
              <a:cxn ang="0">
                <a:pos x="connsiteX1" y="connsiteY1"/>
              </a:cxn>
              <a:cxn ang="0">
                <a:pos x="connsiteX2" y="connsiteY2"/>
              </a:cxn>
            </a:cxnLst>
            <a:rect l="l" t="t" r="r" b="b"/>
            <a:pathLst>
              <a:path w="820882" h="363682">
                <a:moveTo>
                  <a:pt x="820882" y="0"/>
                </a:moveTo>
                <a:lnTo>
                  <a:pt x="820882" y="124691"/>
                </a:lnTo>
                <a:lnTo>
                  <a:pt x="0" y="363682"/>
                </a:lnTo>
              </a:path>
            </a:pathLst>
          </a:custGeom>
          <a:ln w="28575" cap="rnd">
            <a:solidFill>
              <a:srgbClr val="8098AA"/>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Tree>
    <p:extLst>
      <p:ext uri="{BB962C8B-B14F-4D97-AF65-F5344CB8AC3E}">
        <p14:creationId xmlns:p14="http://schemas.microsoft.com/office/powerpoint/2010/main" val="1372398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Zo </a:t>
            </a:r>
            <a:r>
              <a:rPr dirty="0" err="1"/>
              <a:t>brengen</a:t>
            </a:r>
            <a:r>
              <a:rPr dirty="0"/>
              <a:t> </a:t>
            </a:r>
            <a:r>
              <a:rPr dirty="0" err="1"/>
              <a:t>wij</a:t>
            </a:r>
            <a:r>
              <a:rPr dirty="0"/>
              <a:t> de </a:t>
            </a:r>
            <a:r>
              <a:rPr dirty="0" err="1"/>
              <a:t>medewerkerreis</a:t>
            </a:r>
            <a:r>
              <a:rPr dirty="0"/>
              <a:t> in </a:t>
            </a:r>
            <a:r>
              <a:rPr dirty="0" err="1"/>
              <a:t>kaart</a:t>
            </a:r>
            <a:endParaRPr dirty="0"/>
          </a:p>
        </p:txBody>
      </p:sp>
      <p:sp>
        <p:nvSpPr>
          <p:cNvPr id="3" name="Voorbeeld 1"/>
          <p:cNvSpPr/>
          <p:nvPr/>
        </p:nvSpPr>
        <p:spPr>
          <a:xfrm>
            <a:off x="548640" y="1261872"/>
            <a:ext cx="11091672" cy="1481328"/>
          </a:xfrm>
          <a:prstGeom prst="roundRect">
            <a:avLst>
              <a:gd name="adj" fmla="val 6000"/>
            </a:avLst>
          </a:prstGeom>
          <a:solidFill>
            <a:srgbClr val="FFFFFF"/>
          </a:solidFill>
          <a:ln w="15875">
            <a:solidFill>
              <a:srgbClr val="60B3B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Logo klant" descr="ld2_Picture_2_719ede.png"/>
          <p:cNvPicPr>
            <a:picLocks noChangeAspect="1"/>
          </p:cNvPicPr>
          <p:nvPr/>
        </p:nvPicPr>
        <p:blipFill>
          <a:blip r:embed="rId2"/>
          <a:stretch>
            <a:fillRect/>
          </a:stretch>
        </p:blipFill>
        <p:spPr>
          <a:xfrm>
            <a:off x="731520" y="1845673"/>
            <a:ext cx="1463040" cy="313724"/>
          </a:xfrm>
          <a:prstGeom prst="rect">
            <a:avLst/>
          </a:prstGeom>
        </p:spPr>
      </p:pic>
      <p:sp>
        <p:nvSpPr>
          <p:cNvPr id="5" name="Tekst"/>
          <p:cNvSpPr txBox="1"/>
          <p:nvPr/>
        </p:nvSpPr>
        <p:spPr>
          <a:xfrm>
            <a:off x="2377440" y="1644745"/>
            <a:ext cx="4846320" cy="715581"/>
          </a:xfrm>
          <a:prstGeom prst="rect">
            <a:avLst/>
          </a:prstGeom>
          <a:noFill/>
        </p:spPr>
        <p:txBody>
          <a:bodyPr wrap="square" lIns="0" tIns="0" rIns="0" bIns="0" anchor="ctr">
            <a:spAutoFit/>
          </a:bodyPr>
          <a:lstStyle/>
          <a:p>
            <a:pPr algn="l">
              <a:spcAft>
                <a:spcPts val="300"/>
              </a:spcAft>
            </a:pPr>
            <a:r>
              <a:rPr sz="1100" b="1" i="0" dirty="0">
                <a:solidFill>
                  <a:srgbClr val="404040"/>
                </a:solidFill>
              </a:rPr>
              <a:t>Van traditionele HR naar een integrale EX-aanpak</a:t>
            </a:r>
          </a:p>
          <a:p>
            <a:pPr algn="l">
              <a:spcAft>
                <a:spcPts val="300"/>
              </a:spcAft>
            </a:pPr>
            <a:r>
              <a:rPr sz="1100" b="0" i="0" dirty="0">
                <a:solidFill>
                  <a:srgbClr val="595959"/>
                </a:solidFill>
              </a:rPr>
              <a:t>Bij Van Lanschot Kempen brachten we de medewerkerreis in Nederland</a:t>
            </a:r>
            <a:r>
              <a:rPr lang="nl-NL" sz="1100" b="0" i="0" dirty="0">
                <a:solidFill>
                  <a:srgbClr val="595959"/>
                </a:solidFill>
              </a:rPr>
              <a:t> </a:t>
            </a:r>
            <a:r>
              <a:rPr sz="1100" b="0" i="0" dirty="0">
                <a:solidFill>
                  <a:srgbClr val="595959"/>
                </a:solidFill>
              </a:rPr>
              <a:t>en België in kaart, van sollicitant tot exit, en daarna de manager journey. Resultaat: een vernieuwde onboarding, ook voor managers, een persoonlijker HR en </a:t>
            </a:r>
            <a:r>
              <a:rPr sz="1100" b="0" i="0" dirty="0" err="1">
                <a:solidFill>
                  <a:srgbClr val="595959"/>
                </a:solidFill>
              </a:rPr>
              <a:t>een</a:t>
            </a:r>
            <a:r>
              <a:rPr sz="1100" b="0" i="0" dirty="0">
                <a:solidFill>
                  <a:srgbClr val="595959"/>
                </a:solidFill>
              </a:rPr>
              <a:t> </a:t>
            </a:r>
            <a:r>
              <a:rPr lang="nl-NL" sz="1100" b="0" i="0" dirty="0">
                <a:solidFill>
                  <a:srgbClr val="595959"/>
                </a:solidFill>
              </a:rPr>
              <a:t>aangepast groeimodel</a:t>
            </a:r>
            <a:r>
              <a:rPr sz="1100" b="0" i="0" dirty="0">
                <a:solidFill>
                  <a:srgbClr val="595959"/>
                </a:solidFill>
              </a:rPr>
              <a:t>.</a:t>
            </a:r>
          </a:p>
        </p:txBody>
      </p:sp>
      <p:sp>
        <p:nvSpPr>
          <p:cNvPr id="6" name="Link"/>
          <p:cNvSpPr txBox="1"/>
          <p:nvPr/>
        </p:nvSpPr>
        <p:spPr>
          <a:xfrm>
            <a:off x="7315200" y="1720406"/>
            <a:ext cx="1554480" cy="564257"/>
          </a:xfrm>
          <a:prstGeom prst="rect">
            <a:avLst/>
          </a:prstGeom>
          <a:noFill/>
        </p:spPr>
        <p:txBody>
          <a:bodyPr wrap="square" lIns="0" tIns="0" rIns="0" bIns="0" anchor="ctr">
            <a:spAutoFit/>
          </a:bodyPr>
          <a:lstStyle/>
          <a:p>
            <a:pPr algn="ctr">
              <a:spcAft>
                <a:spcPts val="100"/>
              </a:spcAft>
            </a:pPr>
            <a:r>
              <a:rPr sz="1100" b="0" i="0" dirty="0">
                <a:solidFill>
                  <a:srgbClr val="595959"/>
                </a:solidFill>
              </a:rPr>
              <a:t>Lees </a:t>
            </a:r>
            <a:r>
              <a:rPr sz="1100" b="0" i="0" dirty="0" err="1">
                <a:solidFill>
                  <a:srgbClr val="595959"/>
                </a:solidFill>
              </a:rPr>
              <a:t>verder</a:t>
            </a:r>
            <a:r>
              <a:rPr sz="1100" b="0" i="0" dirty="0">
                <a:solidFill>
                  <a:srgbClr val="595959"/>
                </a:solidFill>
              </a:rPr>
              <a:t>:</a:t>
            </a:r>
          </a:p>
          <a:p>
            <a:pPr algn="ctr">
              <a:spcAft>
                <a:spcPts val="100"/>
              </a:spcAft>
            </a:pPr>
            <a:r>
              <a:rPr lang="nl-NL" sz="1200" b="1" i="0" u="sng" dirty="0">
                <a:solidFill>
                  <a:srgbClr val="98733A"/>
                </a:solidFill>
                <a:hlinkClick r:id="rId3"/>
              </a:rPr>
              <a:t>1. </a:t>
            </a:r>
            <a:r>
              <a:rPr sz="1200" b="1" i="0" u="sng" dirty="0" err="1">
                <a:solidFill>
                  <a:srgbClr val="98733A"/>
                </a:solidFill>
                <a:hlinkClick r:id="rId3"/>
              </a:rPr>
              <a:t>Medewerkerreis</a:t>
            </a:r>
            <a:endParaRPr sz="1200" b="1" i="0" u="sng" dirty="0">
              <a:solidFill>
                <a:srgbClr val="98733A"/>
              </a:solidFill>
              <a:hlinkClick r:id="rId3"/>
            </a:endParaRPr>
          </a:p>
          <a:p>
            <a:pPr algn="ctr">
              <a:spcAft>
                <a:spcPts val="100"/>
              </a:spcAft>
            </a:pPr>
            <a:r>
              <a:rPr lang="nl-NL" sz="1200" b="1" i="0" u="sng" dirty="0">
                <a:solidFill>
                  <a:srgbClr val="98733A"/>
                </a:solidFill>
                <a:hlinkClick r:id="rId4"/>
              </a:rPr>
              <a:t>2. </a:t>
            </a:r>
            <a:r>
              <a:rPr sz="1200" b="1" i="0" u="sng" dirty="0">
                <a:solidFill>
                  <a:srgbClr val="98733A"/>
                </a:solidFill>
                <a:hlinkClick r:id="rId4"/>
              </a:rPr>
              <a:t>Manager journey</a:t>
            </a:r>
          </a:p>
        </p:txBody>
      </p:sp>
      <p:pic>
        <p:nvPicPr>
          <p:cNvPr id="7" name="Foto" descr="p_vlk.jpg"/>
          <p:cNvPicPr>
            <a:picLocks noChangeAspect="1"/>
          </p:cNvPicPr>
          <p:nvPr/>
        </p:nvPicPr>
        <p:blipFill>
          <a:blip r:embed="rId5"/>
          <a:stretch>
            <a:fillRect/>
          </a:stretch>
        </p:blipFill>
        <p:spPr>
          <a:xfrm>
            <a:off x="9015984" y="1353312"/>
            <a:ext cx="2532888" cy="1298448"/>
          </a:xfrm>
          <a:prstGeom prst="rect">
            <a:avLst/>
          </a:prstGeom>
        </p:spPr>
      </p:pic>
      <p:sp>
        <p:nvSpPr>
          <p:cNvPr id="8" name="Voorbeeld 2"/>
          <p:cNvSpPr/>
          <p:nvPr/>
        </p:nvSpPr>
        <p:spPr>
          <a:xfrm>
            <a:off x="548640" y="2852928"/>
            <a:ext cx="11091672" cy="1481328"/>
          </a:xfrm>
          <a:prstGeom prst="roundRect">
            <a:avLst>
              <a:gd name="adj" fmla="val 6000"/>
            </a:avLst>
          </a:prstGeom>
          <a:solidFill>
            <a:srgbClr val="FFFFFF"/>
          </a:solidFill>
          <a:ln w="15875">
            <a:solidFill>
              <a:srgbClr val="60B3B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 name="Logo klant" descr="ld2_Afbeelding_17_2c8483.png"/>
          <p:cNvPicPr>
            <a:picLocks noChangeAspect="1"/>
          </p:cNvPicPr>
          <p:nvPr/>
        </p:nvPicPr>
        <p:blipFill>
          <a:blip r:embed="rId6"/>
          <a:stretch>
            <a:fillRect/>
          </a:stretch>
        </p:blipFill>
        <p:spPr>
          <a:xfrm>
            <a:off x="731520" y="3388051"/>
            <a:ext cx="1463040" cy="411081"/>
          </a:xfrm>
          <a:prstGeom prst="rect">
            <a:avLst/>
          </a:prstGeom>
        </p:spPr>
      </p:pic>
      <p:sp>
        <p:nvSpPr>
          <p:cNvPr id="10" name="Tekst"/>
          <p:cNvSpPr txBox="1"/>
          <p:nvPr/>
        </p:nvSpPr>
        <p:spPr>
          <a:xfrm>
            <a:off x="2377440" y="2962656"/>
            <a:ext cx="4846320" cy="1261872"/>
          </a:xfrm>
          <a:prstGeom prst="rect">
            <a:avLst/>
          </a:prstGeom>
          <a:noFill/>
        </p:spPr>
        <p:txBody>
          <a:bodyPr wrap="square" lIns="0" tIns="0" rIns="0" bIns="0" anchor="ctr">
            <a:spAutoFit/>
          </a:bodyPr>
          <a:lstStyle/>
          <a:p>
            <a:pPr algn="l">
              <a:spcAft>
                <a:spcPts val="300"/>
              </a:spcAft>
            </a:pPr>
            <a:r>
              <a:rPr sz="1100" b="1" i="0" dirty="0">
                <a:solidFill>
                  <a:srgbClr val="404040"/>
                </a:solidFill>
              </a:rPr>
              <a:t>Werkgeversmerk en medewerkerreis in kaart</a:t>
            </a:r>
          </a:p>
          <a:p>
            <a:pPr algn="l">
              <a:spcAft>
                <a:spcPts val="300"/>
              </a:spcAft>
            </a:pPr>
            <a:r>
              <a:rPr sz="1100" b="0" i="0" dirty="0">
                <a:solidFill>
                  <a:srgbClr val="595959"/>
                </a:solidFill>
              </a:rPr>
              <a:t>Bij Vereen (ouderenzorg) vroegen we medewerkers met beeldkaarten wat werken bij Vereen uniek maakt en hoe ze elke stap in de medewerkerreis ervaren. Met het kernteam vertaalden we dat naar het werkgeversmerk, quick wins en zes focusgebieden.</a:t>
            </a:r>
          </a:p>
        </p:txBody>
      </p:sp>
      <p:sp>
        <p:nvSpPr>
          <p:cNvPr id="11" name="Link"/>
          <p:cNvSpPr txBox="1"/>
          <p:nvPr/>
        </p:nvSpPr>
        <p:spPr>
          <a:xfrm>
            <a:off x="7315200" y="3311463"/>
            <a:ext cx="1554480" cy="564257"/>
          </a:xfrm>
          <a:prstGeom prst="rect">
            <a:avLst/>
          </a:prstGeom>
          <a:noFill/>
        </p:spPr>
        <p:txBody>
          <a:bodyPr wrap="square" lIns="0" tIns="0" rIns="0" bIns="0" anchor="ctr">
            <a:spAutoFit/>
          </a:bodyPr>
          <a:lstStyle/>
          <a:p>
            <a:pPr algn="ctr">
              <a:spcAft>
                <a:spcPts val="100"/>
              </a:spcAft>
            </a:pPr>
            <a:r>
              <a:rPr sz="1100" b="0" i="0" dirty="0">
                <a:solidFill>
                  <a:srgbClr val="595959"/>
                </a:solidFill>
              </a:rPr>
              <a:t>Lees </a:t>
            </a:r>
            <a:r>
              <a:rPr sz="1100" b="0" i="0" dirty="0" err="1">
                <a:solidFill>
                  <a:srgbClr val="595959"/>
                </a:solidFill>
              </a:rPr>
              <a:t>verder</a:t>
            </a:r>
            <a:r>
              <a:rPr sz="1100" b="0" i="0" dirty="0">
                <a:solidFill>
                  <a:srgbClr val="595959"/>
                </a:solidFill>
              </a:rPr>
              <a:t>:</a:t>
            </a:r>
          </a:p>
          <a:p>
            <a:pPr algn="ctr">
              <a:spcAft>
                <a:spcPts val="100"/>
              </a:spcAft>
            </a:pPr>
            <a:r>
              <a:rPr lang="nl-NL" sz="1200" b="1" i="0" u="sng" dirty="0">
                <a:solidFill>
                  <a:schemeClr val="accent2"/>
                </a:solidFill>
                <a:hlinkClick r:id="rId7">
                  <a:extLst>
                    <a:ext uri="{A12FA001-AC4F-418D-AE19-62706E023703}">
                      <ahyp:hlinkClr xmlns:ahyp="http://schemas.microsoft.com/office/drawing/2018/hyperlinkcolor" val="tx"/>
                    </a:ext>
                  </a:extLst>
                </a:hlinkClick>
              </a:rPr>
              <a:t>1. Focusgroep</a:t>
            </a:r>
          </a:p>
          <a:p>
            <a:pPr algn="ctr">
              <a:spcAft>
                <a:spcPts val="100"/>
              </a:spcAft>
            </a:pPr>
            <a:r>
              <a:rPr lang="nl-NL" sz="1200" b="1" i="0" u="sng" dirty="0">
                <a:solidFill>
                  <a:srgbClr val="98733A"/>
                </a:solidFill>
                <a:hlinkClick r:id="rId8"/>
              </a:rPr>
              <a:t>2. </a:t>
            </a:r>
            <a:r>
              <a:rPr sz="1200" b="1" i="0" u="sng" dirty="0" err="1">
                <a:solidFill>
                  <a:srgbClr val="98733A"/>
                </a:solidFill>
                <a:hlinkClick r:id="rId8"/>
              </a:rPr>
              <a:t>Werksessie</a:t>
            </a:r>
            <a:endParaRPr sz="1200" b="1" i="0" u="sng" dirty="0">
              <a:solidFill>
                <a:srgbClr val="98733A"/>
              </a:solidFill>
              <a:hlinkClick r:id="rId8"/>
            </a:endParaRPr>
          </a:p>
        </p:txBody>
      </p:sp>
      <p:pic>
        <p:nvPicPr>
          <p:cNvPr id="12" name="Foto" descr="p_vereen.jpg"/>
          <p:cNvPicPr>
            <a:picLocks noChangeAspect="1"/>
          </p:cNvPicPr>
          <p:nvPr/>
        </p:nvPicPr>
        <p:blipFill>
          <a:blip r:embed="rId9"/>
          <a:stretch>
            <a:fillRect/>
          </a:stretch>
        </p:blipFill>
        <p:spPr>
          <a:xfrm>
            <a:off x="9015984" y="2944368"/>
            <a:ext cx="2532888" cy="1298448"/>
          </a:xfrm>
          <a:prstGeom prst="rect">
            <a:avLst/>
          </a:prstGeom>
        </p:spPr>
      </p:pic>
      <p:sp>
        <p:nvSpPr>
          <p:cNvPr id="13" name="Voorbeeld 3"/>
          <p:cNvSpPr/>
          <p:nvPr/>
        </p:nvSpPr>
        <p:spPr>
          <a:xfrm>
            <a:off x="548640" y="4443984"/>
            <a:ext cx="11091672" cy="1481328"/>
          </a:xfrm>
          <a:prstGeom prst="roundRect">
            <a:avLst>
              <a:gd name="adj" fmla="val 6000"/>
            </a:avLst>
          </a:prstGeom>
          <a:solidFill>
            <a:srgbClr val="FFFFFF"/>
          </a:solidFill>
          <a:ln w="15875">
            <a:solidFill>
              <a:srgbClr val="60B3B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4" name="Logo klant" descr="Logo Menzis"/>
          <p:cNvPicPr>
            <a:picLocks noChangeAspect="1"/>
          </p:cNvPicPr>
          <p:nvPr/>
        </p:nvPicPr>
        <p:blipFill>
          <a:blip r:embed="rId10"/>
          <a:stretch>
            <a:fillRect/>
          </a:stretch>
        </p:blipFill>
        <p:spPr>
          <a:xfrm>
            <a:off x="854345" y="4904647"/>
            <a:ext cx="1217391" cy="560000"/>
          </a:xfrm>
          <a:prstGeom prst="rect">
            <a:avLst/>
          </a:prstGeom>
        </p:spPr>
      </p:pic>
      <p:sp>
        <p:nvSpPr>
          <p:cNvPr id="15" name="Tekst"/>
          <p:cNvSpPr txBox="1"/>
          <p:nvPr/>
        </p:nvSpPr>
        <p:spPr>
          <a:xfrm>
            <a:off x="2377440" y="4553712"/>
            <a:ext cx="4846320" cy="1261872"/>
          </a:xfrm>
          <a:prstGeom prst="rect">
            <a:avLst/>
          </a:prstGeom>
          <a:noFill/>
        </p:spPr>
        <p:txBody>
          <a:bodyPr wrap="square" lIns="0" tIns="0" rIns="0" bIns="0" anchor="ctr">
            <a:spAutoFit/>
          </a:bodyPr>
          <a:lstStyle/>
          <a:p>
            <a:pPr algn="l">
              <a:spcAft>
                <a:spcPts val="300"/>
              </a:spcAft>
            </a:pPr>
            <a:r>
              <a:rPr sz="1100" b="1" i="0" dirty="0">
                <a:solidFill>
                  <a:srgbClr val="404040"/>
                </a:solidFill>
              </a:rPr>
              <a:t>De onboarding van </a:t>
            </a:r>
            <a:r>
              <a:rPr sz="1100" b="1" i="0" dirty="0" err="1">
                <a:solidFill>
                  <a:srgbClr val="404040"/>
                </a:solidFill>
              </a:rPr>
              <a:t>nieuwe</a:t>
            </a:r>
            <a:r>
              <a:rPr sz="1100" b="1" i="0" dirty="0">
                <a:solidFill>
                  <a:srgbClr val="404040"/>
                </a:solidFill>
              </a:rPr>
              <a:t> </a:t>
            </a:r>
            <a:r>
              <a:rPr sz="1100" b="1" i="0" dirty="0" err="1">
                <a:solidFill>
                  <a:srgbClr val="404040"/>
                </a:solidFill>
              </a:rPr>
              <a:t>leidinggevenden</a:t>
            </a:r>
            <a:endParaRPr sz="1100" b="1" i="0" dirty="0">
              <a:solidFill>
                <a:srgbClr val="404040"/>
              </a:solidFill>
            </a:endParaRPr>
          </a:p>
          <a:p>
            <a:pPr algn="l">
              <a:spcAft>
                <a:spcPts val="300"/>
              </a:spcAft>
            </a:pPr>
            <a:r>
              <a:rPr sz="1100" b="0" i="0" dirty="0">
                <a:solidFill>
                  <a:srgbClr val="595959"/>
                </a:solidFill>
              </a:rPr>
              <a:t>Bij </a:t>
            </a:r>
            <a:r>
              <a:rPr sz="1100" b="0" i="0" dirty="0" err="1">
                <a:solidFill>
                  <a:srgbClr val="595959"/>
                </a:solidFill>
              </a:rPr>
              <a:t>Menzis</a:t>
            </a:r>
            <a:r>
              <a:rPr sz="1100" b="0" i="0" dirty="0">
                <a:solidFill>
                  <a:srgbClr val="595959"/>
                </a:solidFill>
              </a:rPr>
              <a:t> </a:t>
            </a:r>
            <a:r>
              <a:rPr sz="1100" b="0" i="0" dirty="0" err="1">
                <a:solidFill>
                  <a:srgbClr val="595959"/>
                </a:solidFill>
              </a:rPr>
              <a:t>brachten</a:t>
            </a:r>
            <a:r>
              <a:rPr sz="1100" b="0" i="0" dirty="0">
                <a:solidFill>
                  <a:srgbClr val="595959"/>
                </a:solidFill>
              </a:rPr>
              <a:t> we in </a:t>
            </a:r>
            <a:r>
              <a:rPr sz="1100" b="0" i="0" dirty="0" err="1">
                <a:solidFill>
                  <a:srgbClr val="595959"/>
                </a:solidFill>
              </a:rPr>
              <a:t>een</a:t>
            </a:r>
            <a:r>
              <a:rPr sz="1100" b="0" i="0" dirty="0">
                <a:solidFill>
                  <a:srgbClr val="595959"/>
                </a:solidFill>
              </a:rPr>
              <a:t> </a:t>
            </a:r>
            <a:r>
              <a:rPr sz="1100" b="0" i="0" dirty="0" err="1">
                <a:solidFill>
                  <a:srgbClr val="595959"/>
                </a:solidFill>
              </a:rPr>
              <a:t>focusgroep</a:t>
            </a:r>
            <a:r>
              <a:rPr sz="1100" b="0" i="0" dirty="0">
                <a:solidFill>
                  <a:srgbClr val="595959"/>
                </a:solidFill>
              </a:rPr>
              <a:t> van 2,5 </a:t>
            </a:r>
            <a:r>
              <a:rPr sz="1100" b="0" i="0" dirty="0" err="1">
                <a:solidFill>
                  <a:srgbClr val="595959"/>
                </a:solidFill>
              </a:rPr>
              <a:t>uur</a:t>
            </a:r>
            <a:r>
              <a:rPr sz="1100" b="0" i="0" dirty="0">
                <a:solidFill>
                  <a:srgbClr val="595959"/>
                </a:solidFill>
              </a:rPr>
              <a:t> de onboarding van </a:t>
            </a:r>
            <a:r>
              <a:rPr sz="1100" b="0" i="0" dirty="0" err="1">
                <a:solidFill>
                  <a:srgbClr val="595959"/>
                </a:solidFill>
              </a:rPr>
              <a:t>nieuwe</a:t>
            </a:r>
            <a:r>
              <a:rPr sz="1100" b="0" i="0" dirty="0">
                <a:solidFill>
                  <a:srgbClr val="595959"/>
                </a:solidFill>
              </a:rPr>
              <a:t> en </a:t>
            </a:r>
            <a:r>
              <a:rPr sz="1100" b="0" i="0" dirty="0" err="1">
                <a:solidFill>
                  <a:srgbClr val="595959"/>
                </a:solidFill>
              </a:rPr>
              <a:t>doorgegroeide</a:t>
            </a:r>
            <a:r>
              <a:rPr sz="1100" b="0" i="0" dirty="0">
                <a:solidFill>
                  <a:srgbClr val="595959"/>
                </a:solidFill>
              </a:rPr>
              <a:t> </a:t>
            </a:r>
            <a:r>
              <a:rPr sz="1100" b="0" i="0" dirty="0" err="1">
                <a:solidFill>
                  <a:srgbClr val="595959"/>
                </a:solidFill>
              </a:rPr>
              <a:t>leidinggevenden</a:t>
            </a:r>
            <a:r>
              <a:rPr sz="1100" b="0" i="0" dirty="0">
                <a:solidFill>
                  <a:srgbClr val="595959"/>
                </a:solidFill>
              </a:rPr>
              <a:t> in </a:t>
            </a:r>
            <a:r>
              <a:rPr sz="1100" b="0" i="0" dirty="0" err="1">
                <a:solidFill>
                  <a:srgbClr val="595959"/>
                </a:solidFill>
              </a:rPr>
              <a:t>kaart</a:t>
            </a:r>
            <a:r>
              <a:rPr sz="1100" b="0" i="0" dirty="0">
                <a:solidFill>
                  <a:srgbClr val="595959"/>
                </a:solidFill>
              </a:rPr>
              <a:t>. Met het EX-</a:t>
            </a:r>
            <a:r>
              <a:rPr sz="1100" b="0" i="0" dirty="0" err="1">
                <a:solidFill>
                  <a:srgbClr val="595959"/>
                </a:solidFill>
              </a:rPr>
              <a:t>kernteam</a:t>
            </a:r>
            <a:r>
              <a:rPr sz="1100" b="0" i="0" dirty="0">
                <a:solidFill>
                  <a:srgbClr val="595959"/>
                </a:solidFill>
              </a:rPr>
              <a:t> </a:t>
            </a:r>
            <a:r>
              <a:rPr sz="1100" b="0" i="0" dirty="0" err="1">
                <a:solidFill>
                  <a:srgbClr val="595959"/>
                </a:solidFill>
              </a:rPr>
              <a:t>kozen</a:t>
            </a:r>
            <a:r>
              <a:rPr sz="1100" b="0" i="0" dirty="0">
                <a:solidFill>
                  <a:srgbClr val="595959"/>
                </a:solidFill>
              </a:rPr>
              <a:t> we </a:t>
            </a:r>
            <a:r>
              <a:rPr sz="1100" b="0" i="0" dirty="0" err="1">
                <a:solidFill>
                  <a:srgbClr val="595959"/>
                </a:solidFill>
              </a:rPr>
              <a:t>focusgebieden</a:t>
            </a:r>
            <a:r>
              <a:rPr sz="1100" b="0" i="0" dirty="0">
                <a:solidFill>
                  <a:srgbClr val="595959"/>
                </a:solidFill>
              </a:rPr>
              <a:t>, en in </a:t>
            </a:r>
            <a:r>
              <a:rPr sz="1100" b="0" i="0" dirty="0" err="1">
                <a:solidFill>
                  <a:srgbClr val="595959"/>
                </a:solidFill>
              </a:rPr>
              <a:t>een</a:t>
            </a:r>
            <a:r>
              <a:rPr sz="1100" b="0" i="0" dirty="0">
                <a:solidFill>
                  <a:srgbClr val="595959"/>
                </a:solidFill>
              </a:rPr>
              <a:t> </a:t>
            </a:r>
            <a:r>
              <a:rPr sz="1100" b="0" i="0" dirty="0" err="1">
                <a:solidFill>
                  <a:srgbClr val="595959"/>
                </a:solidFill>
              </a:rPr>
              <a:t>verbetersessie</a:t>
            </a:r>
            <a:r>
              <a:rPr sz="1100" b="0" i="0" dirty="0">
                <a:solidFill>
                  <a:srgbClr val="595959"/>
                </a:solidFill>
              </a:rPr>
              <a:t> met design thinking </a:t>
            </a:r>
            <a:r>
              <a:rPr sz="1100" b="0" i="0" dirty="0" err="1">
                <a:solidFill>
                  <a:srgbClr val="595959"/>
                </a:solidFill>
              </a:rPr>
              <a:t>stond</a:t>
            </a:r>
            <a:r>
              <a:rPr sz="1100" b="0" i="0" dirty="0">
                <a:solidFill>
                  <a:srgbClr val="595959"/>
                </a:solidFill>
              </a:rPr>
              <a:t> </a:t>
            </a:r>
            <a:r>
              <a:rPr sz="1100" b="0" i="0" dirty="0" err="1">
                <a:solidFill>
                  <a:srgbClr val="595959"/>
                </a:solidFill>
              </a:rPr>
              <a:t>binnen</a:t>
            </a:r>
            <a:r>
              <a:rPr sz="1100" b="0" i="0" dirty="0">
                <a:solidFill>
                  <a:srgbClr val="595959"/>
                </a:solidFill>
              </a:rPr>
              <a:t> 4 </a:t>
            </a:r>
            <a:r>
              <a:rPr sz="1100" b="0" i="0" dirty="0" err="1">
                <a:solidFill>
                  <a:srgbClr val="595959"/>
                </a:solidFill>
              </a:rPr>
              <a:t>uur</a:t>
            </a:r>
            <a:r>
              <a:rPr sz="1100" b="0" i="0" dirty="0">
                <a:solidFill>
                  <a:srgbClr val="595959"/>
                </a:solidFill>
              </a:rPr>
              <a:t> </a:t>
            </a:r>
            <a:r>
              <a:rPr sz="1100" b="0" i="0" dirty="0" err="1">
                <a:solidFill>
                  <a:srgbClr val="595959"/>
                </a:solidFill>
              </a:rPr>
              <a:t>een</a:t>
            </a:r>
            <a:r>
              <a:rPr sz="1100" b="0" i="0" dirty="0">
                <a:solidFill>
                  <a:srgbClr val="595959"/>
                </a:solidFill>
              </a:rPr>
              <a:t> </a:t>
            </a:r>
            <a:r>
              <a:rPr sz="1100" b="0" i="0" dirty="0" err="1">
                <a:solidFill>
                  <a:srgbClr val="595959"/>
                </a:solidFill>
              </a:rPr>
              <a:t>verbeterplan</a:t>
            </a:r>
            <a:r>
              <a:rPr sz="1100" b="0" i="0" dirty="0">
                <a:solidFill>
                  <a:srgbClr val="595959"/>
                </a:solidFill>
              </a:rPr>
              <a:t>.</a:t>
            </a:r>
          </a:p>
        </p:txBody>
      </p:sp>
      <p:sp>
        <p:nvSpPr>
          <p:cNvPr id="16" name="Link"/>
          <p:cNvSpPr txBox="1"/>
          <p:nvPr/>
        </p:nvSpPr>
        <p:spPr>
          <a:xfrm>
            <a:off x="7315200" y="4803774"/>
            <a:ext cx="1554480" cy="761747"/>
          </a:xfrm>
          <a:prstGeom prst="rect">
            <a:avLst/>
          </a:prstGeom>
          <a:noFill/>
        </p:spPr>
        <p:txBody>
          <a:bodyPr wrap="square" lIns="0" tIns="0" rIns="0" bIns="0" anchor="ctr">
            <a:spAutoFit/>
          </a:bodyPr>
          <a:lstStyle/>
          <a:p>
            <a:pPr algn="ctr">
              <a:spcAft>
                <a:spcPts val="100"/>
              </a:spcAft>
            </a:pPr>
            <a:r>
              <a:rPr sz="1100" b="0" i="0" dirty="0">
                <a:solidFill>
                  <a:srgbClr val="595959"/>
                </a:solidFill>
              </a:rPr>
              <a:t>Lees </a:t>
            </a:r>
            <a:r>
              <a:rPr sz="1100" b="0" i="0" dirty="0" err="1">
                <a:solidFill>
                  <a:srgbClr val="595959"/>
                </a:solidFill>
              </a:rPr>
              <a:t>verder</a:t>
            </a:r>
            <a:r>
              <a:rPr sz="1100" b="0" i="0" dirty="0">
                <a:solidFill>
                  <a:srgbClr val="595959"/>
                </a:solidFill>
              </a:rPr>
              <a:t>:</a:t>
            </a:r>
          </a:p>
          <a:p>
            <a:pPr algn="ctr">
              <a:spcAft>
                <a:spcPts val="100"/>
              </a:spcAft>
            </a:pPr>
            <a:r>
              <a:rPr lang="nl-NL" sz="1200" b="1" i="0" u="sng" dirty="0">
                <a:solidFill>
                  <a:srgbClr val="98733A"/>
                </a:solidFill>
                <a:hlinkClick r:id="rId11"/>
              </a:rPr>
              <a:t>1. </a:t>
            </a:r>
            <a:r>
              <a:rPr sz="1200" b="1" i="0" u="sng" dirty="0" err="1">
                <a:solidFill>
                  <a:srgbClr val="98733A"/>
                </a:solidFill>
                <a:hlinkClick r:id="rId11"/>
              </a:rPr>
              <a:t>Focusgroep</a:t>
            </a:r>
            <a:endParaRPr sz="1200" b="1" i="0" u="sng" dirty="0">
              <a:solidFill>
                <a:srgbClr val="98733A"/>
              </a:solidFill>
              <a:hlinkClick r:id="rId11"/>
            </a:endParaRPr>
          </a:p>
          <a:p>
            <a:pPr algn="ctr">
              <a:spcAft>
                <a:spcPts val="100"/>
              </a:spcAft>
            </a:pPr>
            <a:r>
              <a:rPr lang="nl-NL" sz="1200" b="1" i="0" u="sng" dirty="0">
                <a:solidFill>
                  <a:srgbClr val="98733A"/>
                </a:solidFill>
                <a:hlinkClick r:id="rId12"/>
              </a:rPr>
              <a:t>2. </a:t>
            </a:r>
            <a:r>
              <a:rPr sz="1200" b="1" i="0" u="sng" dirty="0" err="1">
                <a:solidFill>
                  <a:srgbClr val="98733A"/>
                </a:solidFill>
                <a:hlinkClick r:id="rId12"/>
              </a:rPr>
              <a:t>Inzichten</a:t>
            </a:r>
            <a:endParaRPr sz="1200" b="1" i="0" u="sng" dirty="0">
              <a:solidFill>
                <a:srgbClr val="98733A"/>
              </a:solidFill>
              <a:hlinkClick r:id="rId12"/>
            </a:endParaRPr>
          </a:p>
          <a:p>
            <a:pPr algn="ctr">
              <a:spcAft>
                <a:spcPts val="100"/>
              </a:spcAft>
            </a:pPr>
            <a:r>
              <a:rPr lang="nl-NL" sz="1200" b="1" i="0" u="sng" dirty="0">
                <a:solidFill>
                  <a:srgbClr val="98733A"/>
                </a:solidFill>
                <a:hlinkClick r:id="rId13"/>
              </a:rPr>
              <a:t>3. </a:t>
            </a:r>
            <a:r>
              <a:rPr sz="1200" b="1" i="0" u="sng" dirty="0" err="1">
                <a:solidFill>
                  <a:srgbClr val="98733A"/>
                </a:solidFill>
                <a:hlinkClick r:id="rId13"/>
              </a:rPr>
              <a:t>Verbetersessie</a:t>
            </a:r>
            <a:endParaRPr sz="1200" b="1" i="0" u="sng" dirty="0">
              <a:solidFill>
                <a:srgbClr val="98733A"/>
              </a:solidFill>
              <a:hlinkClick r:id="rId13"/>
            </a:endParaRPr>
          </a:p>
        </p:txBody>
      </p:sp>
      <p:pic>
        <p:nvPicPr>
          <p:cNvPr id="17" name="Foto" descr="p_heyday.jpg"/>
          <p:cNvPicPr>
            <a:picLocks noChangeAspect="1"/>
          </p:cNvPicPr>
          <p:nvPr/>
        </p:nvPicPr>
        <p:blipFill>
          <a:blip r:embed="rId14"/>
          <a:stretch>
            <a:fillRect/>
          </a:stretch>
        </p:blipFill>
        <p:spPr>
          <a:xfrm>
            <a:off x="9015984" y="4535424"/>
            <a:ext cx="2532888" cy="1298448"/>
          </a:xfrm>
          <a:prstGeom prst="rect">
            <a:avLst/>
          </a:prstGeom>
        </p:spPr>
      </p:pic>
      <p:sp>
        <p:nvSpPr>
          <p:cNvPr id="18" name="Plan een gesprek">
            <a:hlinkClick r:id="rId15"/>
          </p:cNvPr>
          <p:cNvSpPr/>
          <p:nvPr/>
        </p:nvSpPr>
        <p:spPr>
          <a:xfrm>
            <a:off x="2743200" y="6053328"/>
            <a:ext cx="8897112" cy="384048"/>
          </a:xfrm>
          <a:prstGeom prst="roundRect">
            <a:avLst>
              <a:gd name="adj" fmla="val 50000"/>
            </a:avLst>
          </a:prstGeom>
          <a:solidFill>
            <a:srgbClr val="60B3BB"/>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500" b="1">
                <a:solidFill>
                  <a:srgbClr val="FFFFFF"/>
                </a:solidFill>
              </a:rPr>
              <a:t>Hulp nodig? Plan een gesprek  →  </a:t>
            </a:r>
            <a:r>
              <a:rPr sz="1500" u="sng">
                <a:solidFill>
                  <a:srgbClr val="FFFFFF"/>
                </a:solidFill>
              </a:rPr>
              <a:t>calendly.com/anoukpiening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Zo helpen wij je verder</a:t>
            </a:r>
          </a:p>
        </p:txBody>
      </p:sp>
      <p:sp>
        <p:nvSpPr>
          <p:cNvPr id="3" name="Stap 1"/>
          <p:cNvSpPr/>
          <p:nvPr/>
        </p:nvSpPr>
        <p:spPr>
          <a:xfrm>
            <a:off x="548640" y="1325880"/>
            <a:ext cx="2615184" cy="1965960"/>
          </a:xfrm>
          <a:prstGeom prst="roundRect">
            <a:avLst>
              <a:gd name="adj" fmla="val 8000"/>
            </a:avLst>
          </a:prstGeom>
          <a:solidFill>
            <a:srgbClr val="EB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Nummer"/>
          <p:cNvSpPr/>
          <p:nvPr/>
        </p:nvSpPr>
        <p:spPr>
          <a:xfrm>
            <a:off x="777240" y="1554480"/>
            <a:ext cx="502920" cy="502920"/>
          </a:xfrm>
          <a:prstGeom prst="ellipse">
            <a:avLst/>
          </a:prstGeom>
          <a:solidFill>
            <a:srgbClr val="98733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a:solidFill>
                  <a:srgbClr val="FFFFFF"/>
                </a:solidFill>
              </a:rPr>
              <a:t>01</a:t>
            </a:r>
          </a:p>
        </p:txBody>
      </p:sp>
      <p:sp>
        <p:nvSpPr>
          <p:cNvPr id="5" name="Kop"/>
          <p:cNvSpPr txBox="1"/>
          <p:nvPr/>
        </p:nvSpPr>
        <p:spPr>
          <a:xfrm>
            <a:off x="777240" y="2148840"/>
            <a:ext cx="2249424" cy="365760"/>
          </a:xfrm>
          <a:prstGeom prst="rect">
            <a:avLst/>
          </a:prstGeom>
          <a:noFill/>
        </p:spPr>
        <p:txBody>
          <a:bodyPr wrap="square" lIns="0" tIns="0" rIns="0" bIns="0" anchor="t">
            <a:spAutoFit/>
          </a:bodyPr>
          <a:lstStyle/>
          <a:p>
            <a:pPr algn="l"/>
            <a:r>
              <a:rPr sz="1700" b="1" i="0">
                <a:solidFill>
                  <a:srgbClr val="2E7880"/>
                </a:solidFill>
              </a:rPr>
              <a:t>Luisteren</a:t>
            </a:r>
          </a:p>
        </p:txBody>
      </p:sp>
      <p:sp>
        <p:nvSpPr>
          <p:cNvPr id="6" name="Uitleg"/>
          <p:cNvSpPr txBox="1"/>
          <p:nvPr/>
        </p:nvSpPr>
        <p:spPr>
          <a:xfrm>
            <a:off x="777240" y="2514600"/>
            <a:ext cx="2249424" cy="731520"/>
          </a:xfrm>
          <a:prstGeom prst="rect">
            <a:avLst/>
          </a:prstGeom>
          <a:noFill/>
        </p:spPr>
        <p:txBody>
          <a:bodyPr wrap="square" lIns="0" tIns="0" rIns="0" bIns="0" anchor="t">
            <a:spAutoFit/>
          </a:bodyPr>
          <a:lstStyle/>
          <a:p>
            <a:pPr algn="l"/>
            <a:r>
              <a:rPr sz="1200" b="0" i="0">
                <a:solidFill>
                  <a:srgbClr val="595959"/>
                </a:solidFill>
              </a:rPr>
              <a:t>Diepte-interviews en focusgroepen, ook met wie afhaakte.</a:t>
            </a:r>
          </a:p>
        </p:txBody>
      </p:sp>
      <p:sp>
        <p:nvSpPr>
          <p:cNvPr id="7" name="Stap 2"/>
          <p:cNvSpPr/>
          <p:nvPr/>
        </p:nvSpPr>
        <p:spPr>
          <a:xfrm>
            <a:off x="3374136" y="1325880"/>
            <a:ext cx="2615184" cy="1965960"/>
          </a:xfrm>
          <a:prstGeom prst="roundRect">
            <a:avLst>
              <a:gd name="adj" fmla="val 8000"/>
            </a:avLst>
          </a:prstGeom>
          <a:solidFill>
            <a:srgbClr val="EB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Nummer"/>
          <p:cNvSpPr/>
          <p:nvPr/>
        </p:nvSpPr>
        <p:spPr>
          <a:xfrm>
            <a:off x="3602736" y="1554480"/>
            <a:ext cx="502920" cy="502920"/>
          </a:xfrm>
          <a:prstGeom prst="ellipse">
            <a:avLst/>
          </a:prstGeom>
          <a:solidFill>
            <a:srgbClr val="98733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a:solidFill>
                  <a:srgbClr val="FFFFFF"/>
                </a:solidFill>
              </a:rPr>
              <a:t>02</a:t>
            </a:r>
          </a:p>
        </p:txBody>
      </p:sp>
      <p:sp>
        <p:nvSpPr>
          <p:cNvPr id="9" name="Kop"/>
          <p:cNvSpPr txBox="1"/>
          <p:nvPr/>
        </p:nvSpPr>
        <p:spPr>
          <a:xfrm>
            <a:off x="3602736" y="2148840"/>
            <a:ext cx="2249424" cy="365760"/>
          </a:xfrm>
          <a:prstGeom prst="rect">
            <a:avLst/>
          </a:prstGeom>
          <a:noFill/>
        </p:spPr>
        <p:txBody>
          <a:bodyPr wrap="square" lIns="0" tIns="0" rIns="0" bIns="0" anchor="t">
            <a:spAutoFit/>
          </a:bodyPr>
          <a:lstStyle/>
          <a:p>
            <a:pPr algn="l"/>
            <a:r>
              <a:rPr sz="1700" b="1" i="0">
                <a:solidFill>
                  <a:srgbClr val="2E7880"/>
                </a:solidFill>
              </a:rPr>
              <a:t>Inzichtelijk maken</a:t>
            </a:r>
          </a:p>
        </p:txBody>
      </p:sp>
      <p:sp>
        <p:nvSpPr>
          <p:cNvPr id="10" name="Uitleg"/>
          <p:cNvSpPr txBox="1"/>
          <p:nvPr/>
        </p:nvSpPr>
        <p:spPr>
          <a:xfrm>
            <a:off x="3602736" y="2514600"/>
            <a:ext cx="2249424" cy="731520"/>
          </a:xfrm>
          <a:prstGeom prst="rect">
            <a:avLst/>
          </a:prstGeom>
          <a:noFill/>
        </p:spPr>
        <p:txBody>
          <a:bodyPr wrap="square" lIns="0" tIns="0" rIns="0" bIns="0" anchor="t">
            <a:spAutoFit/>
          </a:bodyPr>
          <a:lstStyle/>
          <a:p>
            <a:pPr algn="l"/>
            <a:r>
              <a:rPr sz="1200" b="0" i="0">
                <a:solidFill>
                  <a:srgbClr val="595959"/>
                </a:solidFill>
              </a:rPr>
              <a:t>De reis in beeld, met de echte woorden en emoties van je medewerkers.</a:t>
            </a:r>
          </a:p>
        </p:txBody>
      </p:sp>
      <p:sp>
        <p:nvSpPr>
          <p:cNvPr id="11" name="Stap 3"/>
          <p:cNvSpPr/>
          <p:nvPr/>
        </p:nvSpPr>
        <p:spPr>
          <a:xfrm>
            <a:off x="6199631" y="1325880"/>
            <a:ext cx="2615184" cy="1965960"/>
          </a:xfrm>
          <a:prstGeom prst="roundRect">
            <a:avLst>
              <a:gd name="adj" fmla="val 8000"/>
            </a:avLst>
          </a:prstGeom>
          <a:solidFill>
            <a:srgbClr val="EB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Nummer"/>
          <p:cNvSpPr/>
          <p:nvPr/>
        </p:nvSpPr>
        <p:spPr>
          <a:xfrm>
            <a:off x="6428231" y="1554480"/>
            <a:ext cx="502920" cy="502920"/>
          </a:xfrm>
          <a:prstGeom prst="ellipse">
            <a:avLst/>
          </a:prstGeom>
          <a:solidFill>
            <a:srgbClr val="98733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a:solidFill>
                  <a:srgbClr val="FFFFFF"/>
                </a:solidFill>
              </a:rPr>
              <a:t>03</a:t>
            </a:r>
          </a:p>
        </p:txBody>
      </p:sp>
      <p:sp>
        <p:nvSpPr>
          <p:cNvPr id="13" name="Kop"/>
          <p:cNvSpPr txBox="1"/>
          <p:nvPr/>
        </p:nvSpPr>
        <p:spPr>
          <a:xfrm>
            <a:off x="6428231" y="2148840"/>
            <a:ext cx="2249424" cy="365760"/>
          </a:xfrm>
          <a:prstGeom prst="rect">
            <a:avLst/>
          </a:prstGeom>
          <a:noFill/>
        </p:spPr>
        <p:txBody>
          <a:bodyPr wrap="square" lIns="0" tIns="0" rIns="0" bIns="0" anchor="t">
            <a:spAutoFit/>
          </a:bodyPr>
          <a:lstStyle/>
          <a:p>
            <a:pPr algn="l"/>
            <a:r>
              <a:rPr sz="1700" b="1" i="0">
                <a:solidFill>
                  <a:srgbClr val="2E7880"/>
                </a:solidFill>
              </a:rPr>
              <a:t>Verbeteren</a:t>
            </a:r>
          </a:p>
        </p:txBody>
      </p:sp>
      <p:sp>
        <p:nvSpPr>
          <p:cNvPr id="14" name="Uitleg"/>
          <p:cNvSpPr txBox="1"/>
          <p:nvPr/>
        </p:nvSpPr>
        <p:spPr>
          <a:xfrm>
            <a:off x="6428231" y="2514600"/>
            <a:ext cx="2249424" cy="731520"/>
          </a:xfrm>
          <a:prstGeom prst="rect">
            <a:avLst/>
          </a:prstGeom>
          <a:noFill/>
        </p:spPr>
        <p:txBody>
          <a:bodyPr wrap="square" lIns="0" tIns="0" rIns="0" bIns="0" anchor="t">
            <a:spAutoFit/>
          </a:bodyPr>
          <a:lstStyle/>
          <a:p>
            <a:pPr algn="l"/>
            <a:r>
              <a:rPr sz="1200" b="0" i="0">
                <a:solidFill>
                  <a:srgbClr val="595959"/>
                </a:solidFill>
              </a:rPr>
              <a:t>Interactieve werksessies met je team, van quick wins tot grote stappen.</a:t>
            </a:r>
          </a:p>
        </p:txBody>
      </p:sp>
      <p:sp>
        <p:nvSpPr>
          <p:cNvPr id="15" name="Stap 4"/>
          <p:cNvSpPr/>
          <p:nvPr/>
        </p:nvSpPr>
        <p:spPr>
          <a:xfrm>
            <a:off x="9025128" y="1325880"/>
            <a:ext cx="2615184" cy="1965960"/>
          </a:xfrm>
          <a:prstGeom prst="roundRect">
            <a:avLst>
              <a:gd name="adj" fmla="val 8000"/>
            </a:avLst>
          </a:prstGeom>
          <a:solidFill>
            <a:srgbClr val="EBF5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Nummer"/>
          <p:cNvSpPr/>
          <p:nvPr/>
        </p:nvSpPr>
        <p:spPr>
          <a:xfrm>
            <a:off x="9253728" y="1554480"/>
            <a:ext cx="502920" cy="502920"/>
          </a:xfrm>
          <a:prstGeom prst="ellipse">
            <a:avLst/>
          </a:prstGeom>
          <a:solidFill>
            <a:srgbClr val="98733A"/>
          </a:solidFill>
          <a:ln>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sz="1500" b="1">
                <a:solidFill>
                  <a:srgbClr val="FFFFFF"/>
                </a:solidFill>
              </a:rPr>
              <a:t>04</a:t>
            </a:r>
          </a:p>
        </p:txBody>
      </p:sp>
      <p:sp>
        <p:nvSpPr>
          <p:cNvPr id="17" name="Kop"/>
          <p:cNvSpPr txBox="1"/>
          <p:nvPr/>
        </p:nvSpPr>
        <p:spPr>
          <a:xfrm>
            <a:off x="9253728" y="2148840"/>
            <a:ext cx="2249424" cy="365760"/>
          </a:xfrm>
          <a:prstGeom prst="rect">
            <a:avLst/>
          </a:prstGeom>
          <a:noFill/>
        </p:spPr>
        <p:txBody>
          <a:bodyPr wrap="square" lIns="0" tIns="0" rIns="0" bIns="0" anchor="t">
            <a:spAutoFit/>
          </a:bodyPr>
          <a:lstStyle/>
          <a:p>
            <a:pPr algn="l"/>
            <a:r>
              <a:rPr sz="1700" b="1" i="0">
                <a:solidFill>
                  <a:srgbClr val="2E7880"/>
                </a:solidFill>
              </a:rPr>
              <a:t>Verankeren</a:t>
            </a:r>
          </a:p>
        </p:txBody>
      </p:sp>
      <p:sp>
        <p:nvSpPr>
          <p:cNvPr id="18" name="Uitleg"/>
          <p:cNvSpPr txBox="1"/>
          <p:nvPr/>
        </p:nvSpPr>
        <p:spPr>
          <a:xfrm>
            <a:off x="9253728" y="2514600"/>
            <a:ext cx="2249424" cy="731520"/>
          </a:xfrm>
          <a:prstGeom prst="rect">
            <a:avLst/>
          </a:prstGeom>
          <a:noFill/>
        </p:spPr>
        <p:txBody>
          <a:bodyPr wrap="square" lIns="0" tIns="0" rIns="0" bIns="0" anchor="t">
            <a:spAutoFit/>
          </a:bodyPr>
          <a:lstStyle/>
          <a:p>
            <a:pPr algn="l"/>
            <a:r>
              <a:rPr sz="1200" b="0" i="0">
                <a:solidFill>
                  <a:srgbClr val="595959"/>
                </a:solidFill>
              </a:rPr>
              <a:t>Vertaling naar processen, eigenaren en een roadmap, zodat het blijft.</a:t>
            </a:r>
          </a:p>
        </p:txBody>
      </p:sp>
      <p:sp>
        <p:nvSpPr>
          <p:cNvPr id="19" name="Kop luisteren"/>
          <p:cNvSpPr txBox="1"/>
          <p:nvPr/>
        </p:nvSpPr>
        <p:spPr>
          <a:xfrm>
            <a:off x="548640" y="3456432"/>
            <a:ext cx="5486400" cy="320040"/>
          </a:xfrm>
          <a:prstGeom prst="rect">
            <a:avLst/>
          </a:prstGeom>
          <a:noFill/>
        </p:spPr>
        <p:txBody>
          <a:bodyPr wrap="square" lIns="0" tIns="0" rIns="0" bIns="0" anchor="t">
            <a:spAutoFit/>
          </a:bodyPr>
          <a:lstStyle/>
          <a:p>
            <a:pPr algn="l"/>
            <a:r>
              <a:rPr sz="1600" b="1" i="0">
                <a:solidFill>
                  <a:srgbClr val="404040"/>
                </a:solidFill>
              </a:rPr>
              <a:t>Twee manieren om te luisteren</a:t>
            </a:r>
          </a:p>
        </p:txBody>
      </p:sp>
      <p:sp>
        <p:nvSpPr>
          <p:cNvPr id="20" name="Met focusgroepen"/>
          <p:cNvSpPr/>
          <p:nvPr/>
        </p:nvSpPr>
        <p:spPr>
          <a:xfrm>
            <a:off x="548640" y="3867911"/>
            <a:ext cx="5440680" cy="868680"/>
          </a:xfrm>
          <a:prstGeom prst="roundRect">
            <a:avLst>
              <a:gd name="adj" fmla="val 10000"/>
            </a:avLst>
          </a:prstGeom>
          <a:solidFill>
            <a:srgbClr val="FFFFFF"/>
          </a:solidFill>
          <a:ln w="15875">
            <a:solidFill>
              <a:srgbClr val="60B3B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kst"/>
          <p:cNvSpPr txBox="1"/>
          <p:nvPr/>
        </p:nvSpPr>
        <p:spPr>
          <a:xfrm>
            <a:off x="777240" y="3959352"/>
            <a:ext cx="5029200" cy="731520"/>
          </a:xfrm>
          <a:prstGeom prst="rect">
            <a:avLst/>
          </a:prstGeom>
          <a:noFill/>
        </p:spPr>
        <p:txBody>
          <a:bodyPr wrap="square" lIns="0" tIns="0" rIns="0" bIns="0" anchor="ctr">
            <a:spAutoFit/>
          </a:bodyPr>
          <a:lstStyle/>
          <a:p>
            <a:pPr algn="l">
              <a:spcAft>
                <a:spcPts val="200"/>
              </a:spcAft>
            </a:pPr>
            <a:r>
              <a:rPr sz="1400" b="1" i="0">
                <a:solidFill>
                  <a:srgbClr val="2E7880"/>
                </a:solidFill>
              </a:rPr>
              <a:t>Met focusgroepen</a:t>
            </a:r>
          </a:p>
          <a:p>
            <a:pPr algn="l">
              <a:spcAft>
                <a:spcPts val="200"/>
              </a:spcAft>
            </a:pPr>
            <a:r>
              <a:rPr sz="1200" b="0" i="0">
                <a:solidFill>
                  <a:srgbClr val="595959"/>
                </a:solidFill>
              </a:rPr>
              <a:t>Compact en snel, geschikt voor bijvoorbeeld onboarding.</a:t>
            </a:r>
          </a:p>
        </p:txBody>
      </p:sp>
      <p:sp>
        <p:nvSpPr>
          <p:cNvPr id="22" name="Met diepte-interviews"/>
          <p:cNvSpPr/>
          <p:nvPr/>
        </p:nvSpPr>
        <p:spPr>
          <a:xfrm>
            <a:off x="6199631" y="3867911"/>
            <a:ext cx="5440680" cy="868680"/>
          </a:xfrm>
          <a:prstGeom prst="roundRect">
            <a:avLst>
              <a:gd name="adj" fmla="val 10000"/>
            </a:avLst>
          </a:prstGeom>
          <a:solidFill>
            <a:srgbClr val="FFFFFF"/>
          </a:solidFill>
          <a:ln w="15875">
            <a:solidFill>
              <a:srgbClr val="60B3B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kst"/>
          <p:cNvSpPr txBox="1"/>
          <p:nvPr/>
        </p:nvSpPr>
        <p:spPr>
          <a:xfrm>
            <a:off x="6428231" y="3959352"/>
            <a:ext cx="5029200" cy="731520"/>
          </a:xfrm>
          <a:prstGeom prst="rect">
            <a:avLst/>
          </a:prstGeom>
          <a:noFill/>
        </p:spPr>
        <p:txBody>
          <a:bodyPr wrap="square" lIns="0" tIns="0" rIns="0" bIns="0" anchor="ctr">
            <a:spAutoFit/>
          </a:bodyPr>
          <a:lstStyle/>
          <a:p>
            <a:pPr algn="l">
              <a:spcAft>
                <a:spcPts val="200"/>
              </a:spcAft>
            </a:pPr>
            <a:r>
              <a:rPr sz="1400" b="1" i="0">
                <a:solidFill>
                  <a:srgbClr val="2E7880"/>
                </a:solidFill>
              </a:rPr>
              <a:t>Met diepte-interviews</a:t>
            </a:r>
          </a:p>
          <a:p>
            <a:pPr algn="l">
              <a:spcAft>
                <a:spcPts val="200"/>
              </a:spcAft>
            </a:pPr>
            <a:r>
              <a:rPr sz="1200" b="0" i="0">
                <a:solidFill>
                  <a:srgbClr val="595959"/>
                </a:solidFill>
              </a:rPr>
              <a:t>Grondig en vertrouwelijk, geschikt voor de hele reis of gevoelige thema's zoals verzuim.</a:t>
            </a:r>
          </a:p>
        </p:txBody>
      </p:sp>
      <p:sp>
        <p:nvSpPr>
          <p:cNvPr id="24" name="Extra"/>
          <p:cNvSpPr txBox="1"/>
          <p:nvPr/>
        </p:nvSpPr>
        <p:spPr>
          <a:xfrm>
            <a:off x="548640" y="4901184"/>
            <a:ext cx="11064240" cy="457200"/>
          </a:xfrm>
          <a:prstGeom prst="rect">
            <a:avLst/>
          </a:prstGeom>
          <a:noFill/>
        </p:spPr>
        <p:txBody>
          <a:bodyPr wrap="square" lIns="0" tIns="0" rIns="0" bIns="0" anchor="t">
            <a:spAutoFit/>
          </a:bodyPr>
          <a:lstStyle/>
          <a:p>
            <a:pPr algn="l">
              <a:spcAft>
                <a:spcPts val="200"/>
              </a:spcAft>
            </a:pPr>
            <a:r>
              <a:rPr sz="1200" b="0" i="0">
                <a:solidFill>
                  <a:srgbClr val="595959"/>
                </a:solidFill>
              </a:rPr>
              <a:t>Liever eerst zelf aan de slag? We denken ook 1-op-1 met je mee.</a:t>
            </a:r>
          </a:p>
        </p:txBody>
      </p:sp>
      <p:sp>
        <p:nvSpPr>
          <p:cNvPr id="25" name="Resultaat"/>
          <p:cNvSpPr/>
          <p:nvPr/>
        </p:nvSpPr>
        <p:spPr>
          <a:xfrm>
            <a:off x="548640" y="5468112"/>
            <a:ext cx="11091672" cy="457200"/>
          </a:xfrm>
          <a:prstGeom prst="roundRect">
            <a:avLst>
              <a:gd name="adj" fmla="val 50000"/>
            </a:avLst>
          </a:prstGeom>
          <a:solidFill>
            <a:srgbClr val="EEE3D3"/>
          </a:solidFill>
          <a:ln>
            <a:noFill/>
          </a:ln>
          <a:effectLst/>
        </p:spPr>
        <p:style>
          <a:lnRef idx="1">
            <a:schemeClr val="accent1"/>
          </a:lnRef>
          <a:fillRef idx="3">
            <a:schemeClr val="accent1"/>
          </a:fillRef>
          <a:effectRef idx="2">
            <a:schemeClr val="accent1"/>
          </a:effectRef>
          <a:fontRef idx="minor">
            <a:schemeClr val="lt1"/>
          </a:fontRef>
        </p:style>
        <p:txBody>
          <a:bodyPr lIns="228600" rtlCol="0" anchor="ctr"/>
          <a:lstStyle/>
          <a:p>
            <a:pPr algn="ctr"/>
            <a:r>
              <a:rPr sz="1400" b="1">
                <a:solidFill>
                  <a:srgbClr val="98733A"/>
                </a:solidFill>
              </a:rPr>
              <a:t>Resultaat:  </a:t>
            </a:r>
            <a:r>
              <a:rPr sz="1400" b="0">
                <a:solidFill>
                  <a:srgbClr val="404040"/>
                </a:solidFill>
              </a:rPr>
              <a:t>hogere medewerkertevredenheid  ·  aantrekkelijke werkgever  ·  minder verzuim en verloop</a:t>
            </a:r>
          </a:p>
        </p:txBody>
      </p:sp>
      <p:sp>
        <p:nvSpPr>
          <p:cNvPr id="26" name="Plan een gesprek">
            <a:hlinkClick r:id="rId2"/>
          </p:cNvPr>
          <p:cNvSpPr/>
          <p:nvPr/>
        </p:nvSpPr>
        <p:spPr>
          <a:xfrm>
            <a:off x="2743200" y="6108192"/>
            <a:ext cx="8897112" cy="365760"/>
          </a:xfrm>
          <a:prstGeom prst="roundRect">
            <a:avLst>
              <a:gd name="adj" fmla="val 50000"/>
            </a:avLst>
          </a:prstGeom>
          <a:solidFill>
            <a:srgbClr val="60B3BB"/>
          </a:solidFill>
          <a:ln>
            <a:no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sz="1400" b="1">
                <a:solidFill>
                  <a:srgbClr val="FFFFFF"/>
                </a:solidFill>
              </a:rPr>
              <a:t>Hulp nodig? Plan een gesprek  →  </a:t>
            </a:r>
            <a:r>
              <a:rPr sz="1400" u="sng">
                <a:solidFill>
                  <a:srgbClr val="FFFFFF"/>
                </a:solidFill>
              </a:rPr>
              <a:t>calendly.com/anoukpiening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60B3BB"/>
        </a:solidFill>
        <a:effectLst/>
      </p:bgPr>
    </p:bg>
    <p:spTree>
      <p:nvGrpSpPr>
        <p:cNvPr id="1" name=""/>
        <p:cNvGrpSpPr/>
        <p:nvPr/>
      </p:nvGrpSpPr>
      <p:grpSpPr>
        <a:xfrm>
          <a:off x="0" y="0"/>
          <a:ext cx="0" cy="0"/>
          <a:chOff x="0" y="0"/>
          <a:chExt cx="0" cy="0"/>
        </a:xfrm>
      </p:grpSpPr>
      <p:sp>
        <p:nvSpPr>
          <p:cNvPr id="2" name="Titel"/>
          <p:cNvSpPr txBox="1"/>
          <p:nvPr/>
        </p:nvSpPr>
        <p:spPr>
          <a:xfrm>
            <a:off x="685800" y="685800"/>
            <a:ext cx="6217920" cy="1737360"/>
          </a:xfrm>
          <a:prstGeom prst="rect">
            <a:avLst/>
          </a:prstGeom>
          <a:noFill/>
        </p:spPr>
        <p:txBody>
          <a:bodyPr wrap="square" lIns="0" tIns="0" rIns="0" bIns="0" anchor="t">
            <a:spAutoFit/>
          </a:bodyPr>
          <a:lstStyle/>
          <a:p>
            <a:pPr algn="l">
              <a:spcAft>
                <a:spcPts val="400"/>
              </a:spcAft>
            </a:pPr>
            <a:r>
              <a:rPr sz="3000" b="1" i="0">
                <a:solidFill>
                  <a:srgbClr val="FFFFFF"/>
                </a:solidFill>
              </a:rPr>
              <a:t>Vragen of een keer kennismaken?</a:t>
            </a:r>
          </a:p>
          <a:p>
            <a:pPr algn="l">
              <a:spcAft>
                <a:spcPts val="400"/>
              </a:spcAft>
            </a:pPr>
            <a:r>
              <a:rPr sz="3000" b="0" i="0">
                <a:solidFill>
                  <a:srgbClr val="FFFFFF"/>
                </a:solidFill>
              </a:rPr>
              <a:t>We helpen je graag.</a:t>
            </a:r>
          </a:p>
        </p:txBody>
      </p:sp>
      <p:sp>
        <p:nvSpPr>
          <p:cNvPr id="3" name="Agenda"/>
          <p:cNvSpPr txBox="1"/>
          <p:nvPr/>
        </p:nvSpPr>
        <p:spPr>
          <a:xfrm>
            <a:off x="685800" y="2606040"/>
            <a:ext cx="6035040" cy="365760"/>
          </a:xfrm>
          <a:prstGeom prst="rect">
            <a:avLst/>
          </a:prstGeom>
          <a:noFill/>
        </p:spPr>
        <p:txBody>
          <a:bodyPr wrap="square" lIns="0" tIns="0" rIns="0" bIns="0" anchor="t">
            <a:spAutoFit/>
          </a:bodyPr>
          <a:lstStyle/>
          <a:p>
            <a:pPr algn="l"/>
            <a:r>
              <a:rPr sz="2000" b="0" i="0">
                <a:solidFill>
                  <a:srgbClr val="FFFFFF"/>
                </a:solidFill>
              </a:rPr>
              <a:t>Plan een gesprek via:</a:t>
            </a:r>
          </a:p>
        </p:txBody>
      </p:sp>
      <p:sp>
        <p:nvSpPr>
          <p:cNvPr id="4" name="Agenda link">
            <a:hlinkClick r:id="rId2"/>
          </p:cNvPr>
          <p:cNvSpPr txBox="1"/>
          <p:nvPr/>
        </p:nvSpPr>
        <p:spPr>
          <a:xfrm>
            <a:off x="685800" y="2971800"/>
            <a:ext cx="6035040" cy="411480"/>
          </a:xfrm>
          <a:prstGeom prst="rect">
            <a:avLst/>
          </a:prstGeom>
          <a:noFill/>
        </p:spPr>
        <p:txBody>
          <a:bodyPr wrap="square" lIns="0" tIns="0" rIns="0" bIns="0" anchor="t">
            <a:spAutoFit/>
          </a:bodyPr>
          <a:lstStyle/>
          <a:p>
            <a:pPr algn="l"/>
            <a:r>
              <a:rPr sz="2000" b="1" i="0" u="sng">
                <a:solidFill>
                  <a:srgbClr val="FFFFFF"/>
                </a:solidFill>
              </a:rPr>
              <a:t>calendly.com/anoukpiening</a:t>
            </a:r>
          </a:p>
        </p:txBody>
      </p:sp>
      <p:sp>
        <p:nvSpPr>
          <p:cNvPr id="5" name="Kaart"/>
          <p:cNvSpPr/>
          <p:nvPr/>
        </p:nvSpPr>
        <p:spPr>
          <a:xfrm>
            <a:off x="685800" y="3840480"/>
            <a:ext cx="5394960" cy="17373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 name="Foto" descr="anouk.jpg"/>
          <p:cNvPicPr>
            <a:picLocks noChangeAspect="1"/>
          </p:cNvPicPr>
          <p:nvPr/>
        </p:nvPicPr>
        <p:blipFill>
          <a:blip r:embed="rId3"/>
          <a:stretch>
            <a:fillRect/>
          </a:stretch>
        </p:blipFill>
        <p:spPr>
          <a:xfrm>
            <a:off x="914400" y="4069080"/>
            <a:ext cx="1280160" cy="1280160"/>
          </a:xfrm>
          <a:prstGeom prst="ellipse">
            <a:avLst/>
          </a:prstGeom>
        </p:spPr>
      </p:pic>
      <p:sp>
        <p:nvSpPr>
          <p:cNvPr id="7" name="Naam"/>
          <p:cNvSpPr txBox="1"/>
          <p:nvPr/>
        </p:nvSpPr>
        <p:spPr>
          <a:xfrm>
            <a:off x="2423160" y="4206240"/>
            <a:ext cx="3566160" cy="365760"/>
          </a:xfrm>
          <a:prstGeom prst="rect">
            <a:avLst/>
          </a:prstGeom>
          <a:noFill/>
        </p:spPr>
        <p:txBody>
          <a:bodyPr wrap="square" lIns="0" tIns="0" rIns="0" bIns="0" anchor="t">
            <a:spAutoFit/>
          </a:bodyPr>
          <a:lstStyle/>
          <a:p>
            <a:pPr algn="l"/>
            <a:r>
              <a:rPr sz="1800" b="1" i="0">
                <a:solidFill>
                  <a:srgbClr val="98733A"/>
                </a:solidFill>
              </a:rPr>
              <a:t>Anouk Piening</a:t>
            </a:r>
          </a:p>
        </p:txBody>
      </p:sp>
      <p:sp>
        <p:nvSpPr>
          <p:cNvPr id="8" name="Mail">
            <a:hlinkClick r:id="rId4"/>
          </p:cNvPr>
          <p:cNvSpPr txBox="1"/>
          <p:nvPr/>
        </p:nvSpPr>
        <p:spPr>
          <a:xfrm>
            <a:off x="2423160" y="4599432"/>
            <a:ext cx="3566160" cy="320040"/>
          </a:xfrm>
          <a:prstGeom prst="rect">
            <a:avLst/>
          </a:prstGeom>
          <a:noFill/>
        </p:spPr>
        <p:txBody>
          <a:bodyPr wrap="square" lIns="0" tIns="0" rIns="0" bIns="0" anchor="t">
            <a:spAutoFit/>
          </a:bodyPr>
          <a:lstStyle/>
          <a:p>
            <a:pPr algn="l"/>
            <a:r>
              <a:rPr sz="1500" b="0" i="0" u="sng">
                <a:solidFill>
                  <a:srgbClr val="404040"/>
                </a:solidFill>
              </a:rPr>
              <a:t>anouk@studiocix.com</a:t>
            </a:r>
          </a:p>
        </p:txBody>
      </p:sp>
      <p:sp>
        <p:nvSpPr>
          <p:cNvPr id="9" name="Telefoon"/>
          <p:cNvSpPr txBox="1"/>
          <p:nvPr/>
        </p:nvSpPr>
        <p:spPr>
          <a:xfrm>
            <a:off x="2423160" y="4946904"/>
            <a:ext cx="3566160" cy="320040"/>
          </a:xfrm>
          <a:prstGeom prst="rect">
            <a:avLst/>
          </a:prstGeom>
          <a:noFill/>
        </p:spPr>
        <p:txBody>
          <a:bodyPr wrap="square" lIns="0" tIns="0" rIns="0" bIns="0" anchor="t">
            <a:spAutoFit/>
          </a:bodyPr>
          <a:lstStyle/>
          <a:p>
            <a:pPr algn="l"/>
            <a:r>
              <a:rPr sz="1500" b="0" i="0">
                <a:solidFill>
                  <a:srgbClr val="404040"/>
                </a:solidFill>
              </a:rPr>
              <a:t>+31 6 11953340</a:t>
            </a:r>
          </a:p>
        </p:txBody>
      </p:sp>
      <p:pic>
        <p:nvPicPr>
          <p:cNvPr id="10" name="Logo" descr="Logo-Studio-CIX-1080x1080-final-WHITE-WHITE_2026.png"/>
          <p:cNvPicPr>
            <a:picLocks noChangeAspect="1"/>
          </p:cNvPicPr>
          <p:nvPr/>
        </p:nvPicPr>
        <p:blipFill>
          <a:blip r:embed="rId5"/>
          <a:stretch>
            <a:fillRect/>
          </a:stretch>
        </p:blipFill>
        <p:spPr>
          <a:xfrm>
            <a:off x="7315200" y="822960"/>
            <a:ext cx="4023360" cy="4023360"/>
          </a:xfrm>
          <a:prstGeom prst="rect">
            <a:avLst/>
          </a:prstGeom>
        </p:spPr>
      </p:pic>
      <p:sp>
        <p:nvSpPr>
          <p:cNvPr id="11" name="Website">
            <a:hlinkClick r:id="rId6"/>
          </p:cNvPr>
          <p:cNvSpPr txBox="1"/>
          <p:nvPr/>
        </p:nvSpPr>
        <p:spPr>
          <a:xfrm>
            <a:off x="7315200" y="4983480"/>
            <a:ext cx="4023360" cy="365760"/>
          </a:xfrm>
          <a:prstGeom prst="rect">
            <a:avLst/>
          </a:prstGeom>
          <a:noFill/>
        </p:spPr>
        <p:txBody>
          <a:bodyPr wrap="square" lIns="0" tIns="0" rIns="0" bIns="0" anchor="t">
            <a:spAutoFit/>
          </a:bodyPr>
          <a:lstStyle/>
          <a:p>
            <a:pPr algn="ctr"/>
            <a:r>
              <a:rPr sz="1800" b="0" i="0" u="sng">
                <a:solidFill>
                  <a:srgbClr val="FFFFFF"/>
                </a:solidFill>
              </a:rPr>
              <a:t>studiocix.com</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036e0a74f67ba7fba8b432fe1cbcb1e279f33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akmedianet Template-set">
  <a:themeElements>
    <a:clrScheme name="Studio CIX">
      <a:dk1>
        <a:srgbClr val="7C7C7C"/>
      </a:dk1>
      <a:lt1>
        <a:sysClr val="window" lastClr="FFFFFF"/>
      </a:lt1>
      <a:dk2>
        <a:srgbClr val="60B3BB"/>
      </a:dk2>
      <a:lt2>
        <a:srgbClr val="CEDBE6"/>
      </a:lt2>
      <a:accent1>
        <a:srgbClr val="60B3BB"/>
      </a:accent1>
      <a:accent2>
        <a:srgbClr val="98733A"/>
      </a:accent2>
      <a:accent3>
        <a:srgbClr val="4697A1"/>
      </a:accent3>
      <a:accent4>
        <a:srgbClr val="BFBFBF"/>
      </a:accent4>
      <a:accent5>
        <a:srgbClr val="A5A5A5"/>
      </a:accent5>
      <a:accent6>
        <a:srgbClr val="EEE3D3"/>
      </a:accent6>
      <a:hlink>
        <a:srgbClr val="98733A"/>
      </a:hlink>
      <a:folHlink>
        <a:srgbClr val="FFFFFF"/>
      </a:folHlink>
    </a:clrScheme>
    <a:fontScheme name="Studio CIX">
      <a:majorFont>
        <a:latin typeface="Roboto Condensed"/>
        <a:ea typeface=""/>
        <a:cs typeface=""/>
      </a:majorFont>
      <a:minorFont>
        <a:latin typeface="Roboto Condensed"/>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 dockstate="right" visibility="0" width="438"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899EEA32-0782-4669-A0A6-A33526161770}">
  <we:reference id="wa104381063" version="1.0.0.1" store="en-US" storeType="OMEX"/>
  <we:alternateReferences>
    <we:reference id="WA104381063" version="1.0.0.1"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BF4F2BD-8DD8-4E8E-8004-6167A8F27240}">
  <we:reference id="wa200005234" version="1.0.0.0" store="en-US" storeType="OMEX"/>
  <we:alternateReferences>
    <we:reference id="WA200005234" version="1.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22</TotalTime>
  <Words>839</Words>
  <Application>Microsoft Office PowerPoint</Application>
  <PresentationFormat>Breedbeeld</PresentationFormat>
  <Paragraphs>143</Paragraphs>
  <Slides>6</Slides>
  <Notes>2</Notes>
  <HiddenSlides>0</HiddenSlides>
  <MMClips>0</MMClips>
  <ScaleCrop>false</ScaleCrop>
  <HeadingPairs>
    <vt:vector size="8" baseType="variant">
      <vt:variant>
        <vt:lpstr>Gebruikte lettertypen</vt:lpstr>
      </vt:variant>
      <vt:variant>
        <vt:i4>5</vt:i4>
      </vt:variant>
      <vt:variant>
        <vt:lpstr>Thema</vt:lpstr>
      </vt:variant>
      <vt:variant>
        <vt:i4>1</vt:i4>
      </vt:variant>
      <vt:variant>
        <vt:lpstr>Ingesloten OLE-bronprogramma's</vt:lpstr>
      </vt:variant>
      <vt:variant>
        <vt:i4>1</vt:i4>
      </vt:variant>
      <vt:variant>
        <vt:lpstr>Diatitels</vt:lpstr>
      </vt:variant>
      <vt:variant>
        <vt:i4>6</vt:i4>
      </vt:variant>
    </vt:vector>
  </HeadingPairs>
  <TitlesOfParts>
    <vt:vector size="13" baseType="lpstr">
      <vt:lpstr>Arial</vt:lpstr>
      <vt:lpstr>Calibri</vt:lpstr>
      <vt:lpstr>Courier New</vt:lpstr>
      <vt:lpstr>Roboto Condensed</vt:lpstr>
      <vt:lpstr>Wingdings</vt:lpstr>
      <vt:lpstr>Vakmedianet Template-set</vt:lpstr>
      <vt:lpstr>think-cell Slide</vt:lpstr>
      <vt:lpstr>PowerPoint-presentatie</vt:lpstr>
      <vt:lpstr>PowerPoint-presentatie</vt:lpstr>
      <vt:lpstr>PowerPoint-presentatie</vt:lpstr>
      <vt:lpstr>Zo brengen wij de medewerkerreis in kaart</vt:lpstr>
      <vt:lpstr>Zo helpen wij je verder</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reis van de medewerker</dc:title>
  <dc:subject>Gratis download van Studio CIX</dc:subject>
  <dc:creator>STUDIO CIX</dc:creator>
  <cp:lastModifiedBy>Anouk Piening</cp:lastModifiedBy>
  <cp:revision>359</cp:revision>
  <cp:lastPrinted>2018-09-30T11:11:09Z</cp:lastPrinted>
  <dcterms:created xsi:type="dcterms:W3CDTF">2017-08-30T16:21:34Z</dcterms:created>
  <dcterms:modified xsi:type="dcterms:W3CDTF">2026-10-24T13:36:50Z</dcterms:modified>
</cp:coreProperties>
</file>